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752" r:id="rId2"/>
    <p:sldId id="751" r:id="rId3"/>
    <p:sldId id="741" r:id="rId4"/>
    <p:sldId id="742" r:id="rId5"/>
    <p:sldId id="743" r:id="rId6"/>
    <p:sldId id="744" r:id="rId7"/>
    <p:sldId id="750" r:id="rId8"/>
    <p:sldId id="714" r:id="rId9"/>
    <p:sldId id="713" r:id="rId10"/>
    <p:sldId id="729" r:id="rId11"/>
    <p:sldId id="730" r:id="rId12"/>
    <p:sldId id="731" r:id="rId13"/>
    <p:sldId id="698" r:id="rId14"/>
    <p:sldId id="717" r:id="rId15"/>
    <p:sldId id="728" r:id="rId16"/>
    <p:sldId id="704" r:id="rId17"/>
    <p:sldId id="725" r:id="rId18"/>
    <p:sldId id="697" r:id="rId19"/>
    <p:sldId id="715" r:id="rId20"/>
    <p:sldId id="753" r:id="rId21"/>
    <p:sldId id="695" r:id="rId22"/>
    <p:sldId id="7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000"/>
    <a:srgbClr val="FFC000"/>
    <a:srgbClr val="FF33CC"/>
    <a:srgbClr val="5E8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F79BC-B51B-4FB6-90A2-6A1D82E93A80}" v="89" dt="2023-06-19T15:40:59.076"/>
    <p1510:client id="{9FCD2A3F-940B-4E46-8A9F-2D7DD29A6C01}" v="16" dt="2023-06-18T21:52:14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chenko, Yuri (Fed)" userId="12617876-d2f8-413e-b615-c6ce78869807" providerId="ADAL" clId="{F46D3983-D710-4F46-B7B4-66942A9F1229}"/>
    <pc:docChg chg="undo custSel delSld modSld">
      <pc:chgData name="Ralchenko, Yuri (Fed)" userId="12617876-d2f8-413e-b615-c6ce78869807" providerId="ADAL" clId="{F46D3983-D710-4F46-B7B4-66942A9F1229}" dt="2023-06-14T19:49:33.250" v="336" actId="207"/>
      <pc:docMkLst>
        <pc:docMk/>
      </pc:docMkLst>
      <pc:sldChg chg="modSp mod">
        <pc:chgData name="Ralchenko, Yuri (Fed)" userId="12617876-d2f8-413e-b615-c6ce78869807" providerId="ADAL" clId="{F46D3983-D710-4F46-B7B4-66942A9F1229}" dt="2023-06-14T19:40:04.224" v="225" actId="20577"/>
        <pc:sldMkLst>
          <pc:docMk/>
          <pc:sldMk cId="411669323" sldId="695"/>
        </pc:sldMkLst>
        <pc:spChg chg="mod">
          <ac:chgData name="Ralchenko, Yuri (Fed)" userId="12617876-d2f8-413e-b615-c6ce78869807" providerId="ADAL" clId="{F46D3983-D710-4F46-B7B4-66942A9F1229}" dt="2023-06-14T19:40:04.224" v="225" actId="20577"/>
          <ac:spMkLst>
            <pc:docMk/>
            <pc:sldMk cId="411669323" sldId="695"/>
            <ac:spMk id="3" creationId="{4F628191-E3A9-45FB-A92A-F3D301B34A3F}"/>
          </ac:spMkLst>
        </pc:spChg>
      </pc:sldChg>
      <pc:sldChg chg="modSp mod">
        <pc:chgData name="Ralchenko, Yuri (Fed)" userId="12617876-d2f8-413e-b615-c6ce78869807" providerId="ADAL" clId="{F46D3983-D710-4F46-B7B4-66942A9F1229}" dt="2023-06-14T19:44:34.656" v="252" actId="20577"/>
        <pc:sldMkLst>
          <pc:docMk/>
          <pc:sldMk cId="1807489093" sldId="697"/>
        </pc:sldMkLst>
        <pc:spChg chg="mod">
          <ac:chgData name="Ralchenko, Yuri (Fed)" userId="12617876-d2f8-413e-b615-c6ce78869807" providerId="ADAL" clId="{F46D3983-D710-4F46-B7B4-66942A9F1229}" dt="2023-06-14T19:44:34.656" v="252" actId="20577"/>
          <ac:spMkLst>
            <pc:docMk/>
            <pc:sldMk cId="1807489093" sldId="697"/>
            <ac:spMk id="3" creationId="{D9626101-05EC-4216-83D8-7BD7A98DB56E}"/>
          </ac:spMkLst>
        </pc:spChg>
      </pc:sldChg>
      <pc:sldChg chg="delSp modSp mod delAnim">
        <pc:chgData name="Ralchenko, Yuri (Fed)" userId="12617876-d2f8-413e-b615-c6ce78869807" providerId="ADAL" clId="{F46D3983-D710-4F46-B7B4-66942A9F1229}" dt="2023-06-14T19:24:02.589" v="99" actId="1076"/>
        <pc:sldMkLst>
          <pc:docMk/>
          <pc:sldMk cId="768251621" sldId="704"/>
        </pc:sldMkLst>
        <pc:spChg chg="mod">
          <ac:chgData name="Ralchenko, Yuri (Fed)" userId="12617876-d2f8-413e-b615-c6ce78869807" providerId="ADAL" clId="{F46D3983-D710-4F46-B7B4-66942A9F1229}" dt="2023-06-14T19:23:51.717" v="98" actId="1076"/>
          <ac:spMkLst>
            <pc:docMk/>
            <pc:sldMk cId="768251621" sldId="704"/>
            <ac:spMk id="2" creationId="{2CC06C26-40CA-4A3B-87A2-501EB055270E}"/>
          </ac:spMkLst>
        </pc:spChg>
        <pc:spChg chg="del">
          <ac:chgData name="Ralchenko, Yuri (Fed)" userId="12617876-d2f8-413e-b615-c6ce78869807" providerId="ADAL" clId="{F46D3983-D710-4F46-B7B4-66942A9F1229}" dt="2023-06-14T19:06:55.607" v="0" actId="478"/>
          <ac:spMkLst>
            <pc:docMk/>
            <pc:sldMk cId="768251621" sldId="704"/>
            <ac:spMk id="3" creationId="{00000000-0000-0000-0000-000000000000}"/>
          </ac:spMkLst>
        </pc:spChg>
        <pc:spChg chg="mod">
          <ac:chgData name="Ralchenko, Yuri (Fed)" userId="12617876-d2f8-413e-b615-c6ce78869807" providerId="ADAL" clId="{F46D3983-D710-4F46-B7B4-66942A9F1229}" dt="2023-06-14T19:17:02.013" v="59" actId="1076"/>
          <ac:spMkLst>
            <pc:docMk/>
            <pc:sldMk cId="768251621" sldId="704"/>
            <ac:spMk id="4" creationId="{DE2E4A49-720A-40B0-96FC-F7D44EE44554}"/>
          </ac:spMkLst>
        </pc:spChg>
        <pc:spChg chg="mod">
          <ac:chgData name="Ralchenko, Yuri (Fed)" userId="12617876-d2f8-413e-b615-c6ce78869807" providerId="ADAL" clId="{F46D3983-D710-4F46-B7B4-66942A9F1229}" dt="2023-06-14T19:24:02.589" v="99" actId="1076"/>
          <ac:spMkLst>
            <pc:docMk/>
            <pc:sldMk cId="768251621" sldId="704"/>
            <ac:spMk id="11" creationId="{00000000-0000-0000-0000-000000000000}"/>
          </ac:spMkLst>
        </pc:spChg>
        <pc:spChg chg="mod">
          <ac:chgData name="Ralchenko, Yuri (Fed)" userId="12617876-d2f8-413e-b615-c6ce78869807" providerId="ADAL" clId="{F46D3983-D710-4F46-B7B4-66942A9F1229}" dt="2023-06-14T19:23:47.933" v="97" actId="1076"/>
          <ac:spMkLst>
            <pc:docMk/>
            <pc:sldMk cId="768251621" sldId="704"/>
            <ac:spMk id="13" creationId="{913EB1AB-F87B-4665-86D8-02FECA9DE229}"/>
          </ac:spMkLst>
        </pc:spChg>
      </pc:sldChg>
      <pc:sldChg chg="addSp delSp modSp mod delAnim modAnim">
        <pc:chgData name="Ralchenko, Yuri (Fed)" userId="12617876-d2f8-413e-b615-c6ce78869807" providerId="ADAL" clId="{F46D3983-D710-4F46-B7B4-66942A9F1229}" dt="2023-06-14T19:37:34.467" v="213" actId="14861"/>
        <pc:sldMkLst>
          <pc:docMk/>
          <pc:sldMk cId="2438413694" sldId="713"/>
        </pc:sldMkLst>
        <pc:spChg chg="mod">
          <ac:chgData name="Ralchenko, Yuri (Fed)" userId="12617876-d2f8-413e-b615-c6ce78869807" providerId="ADAL" clId="{F46D3983-D710-4F46-B7B4-66942A9F1229}" dt="2023-06-14T19:36:56.143" v="211" actId="1076"/>
          <ac:spMkLst>
            <pc:docMk/>
            <pc:sldMk cId="2438413694" sldId="713"/>
            <ac:spMk id="2" creationId="{00000000-0000-0000-0000-000000000000}"/>
          </ac:spMkLst>
        </pc:spChg>
        <pc:spChg chg="mod">
          <ac:chgData name="Ralchenko, Yuri (Fed)" userId="12617876-d2f8-413e-b615-c6ce78869807" providerId="ADAL" clId="{F46D3983-D710-4F46-B7B4-66942A9F1229}" dt="2023-06-14T19:34:26.927" v="195" actId="1076"/>
          <ac:spMkLst>
            <pc:docMk/>
            <pc:sldMk cId="2438413694" sldId="713"/>
            <ac:spMk id="4" creationId="{06C5855B-FB6D-4B59-8423-7390C8C0019C}"/>
          </ac:spMkLst>
        </pc:spChg>
        <pc:spChg chg="del mod">
          <ac:chgData name="Ralchenko, Yuri (Fed)" userId="12617876-d2f8-413e-b615-c6ce78869807" providerId="ADAL" clId="{F46D3983-D710-4F46-B7B4-66942A9F1229}" dt="2023-06-14T19:33:24.673" v="184" actId="478"/>
          <ac:spMkLst>
            <pc:docMk/>
            <pc:sldMk cId="2438413694" sldId="713"/>
            <ac:spMk id="7" creationId="{00000000-0000-0000-0000-000000000000}"/>
          </ac:spMkLst>
        </pc:spChg>
        <pc:spChg chg="mod">
          <ac:chgData name="Ralchenko, Yuri (Fed)" userId="12617876-d2f8-413e-b615-c6ce78869807" providerId="ADAL" clId="{F46D3983-D710-4F46-B7B4-66942A9F1229}" dt="2023-06-14T19:35:34.750" v="206" actId="1076"/>
          <ac:spMkLst>
            <pc:docMk/>
            <pc:sldMk cId="2438413694" sldId="713"/>
            <ac:spMk id="8" creationId="{00000000-0000-0000-0000-000000000000}"/>
          </ac:spMkLst>
        </pc:spChg>
        <pc:picChg chg="del">
          <ac:chgData name="Ralchenko, Yuri (Fed)" userId="12617876-d2f8-413e-b615-c6ce78869807" providerId="ADAL" clId="{F46D3983-D710-4F46-B7B4-66942A9F1229}" dt="2023-06-14T19:32:08.720" v="163" actId="478"/>
          <ac:picMkLst>
            <pc:docMk/>
            <pc:sldMk cId="2438413694" sldId="713"/>
            <ac:picMk id="3" creationId="{00000000-0000-0000-0000-000000000000}"/>
          </ac:picMkLst>
        </pc:picChg>
        <pc:picChg chg="mod">
          <ac:chgData name="Ralchenko, Yuri (Fed)" userId="12617876-d2f8-413e-b615-c6ce78869807" providerId="ADAL" clId="{F46D3983-D710-4F46-B7B4-66942A9F1229}" dt="2023-06-14T19:36:50.719" v="210" actId="1076"/>
          <ac:picMkLst>
            <pc:docMk/>
            <pc:sldMk cId="2438413694" sldId="713"/>
            <ac:picMk id="6" creationId="{00000000-0000-0000-0000-000000000000}"/>
          </ac:picMkLst>
        </pc:picChg>
        <pc:picChg chg="add del mod">
          <ac:chgData name="Ralchenko, Yuri (Fed)" userId="12617876-d2f8-413e-b615-c6ce78869807" providerId="ADAL" clId="{F46D3983-D710-4F46-B7B4-66942A9F1229}" dt="2023-06-14T19:33:35.264" v="188" actId="478"/>
          <ac:picMkLst>
            <pc:docMk/>
            <pc:sldMk cId="2438413694" sldId="713"/>
            <ac:picMk id="10" creationId="{17D488C9-7659-F3B7-F9F9-2CED99805913}"/>
          </ac:picMkLst>
        </pc:picChg>
        <pc:picChg chg="add del mod">
          <ac:chgData name="Ralchenko, Yuri (Fed)" userId="12617876-d2f8-413e-b615-c6ce78869807" providerId="ADAL" clId="{F46D3983-D710-4F46-B7B4-66942A9F1229}" dt="2023-06-14T19:33:51.855" v="191" actId="478"/>
          <ac:picMkLst>
            <pc:docMk/>
            <pc:sldMk cId="2438413694" sldId="713"/>
            <ac:picMk id="12" creationId="{F7E7D613-E70C-C036-806A-F0F08FCB86FA}"/>
          </ac:picMkLst>
        </pc:picChg>
        <pc:picChg chg="add mod">
          <ac:chgData name="Ralchenko, Yuri (Fed)" userId="12617876-d2f8-413e-b615-c6ce78869807" providerId="ADAL" clId="{F46D3983-D710-4F46-B7B4-66942A9F1229}" dt="2023-06-14T19:37:34.467" v="213" actId="14861"/>
          <ac:picMkLst>
            <pc:docMk/>
            <pc:sldMk cId="2438413694" sldId="713"/>
            <ac:picMk id="14" creationId="{6ED72060-B9DB-AA11-C1B4-801EFCF8B0C9}"/>
          </ac:picMkLst>
        </pc:picChg>
        <pc:picChg chg="add mod">
          <ac:chgData name="Ralchenko, Yuri (Fed)" userId="12617876-d2f8-413e-b615-c6ce78869807" providerId="ADAL" clId="{F46D3983-D710-4F46-B7B4-66942A9F1229}" dt="2023-06-14T19:35:18.407" v="201" actId="1076"/>
          <ac:picMkLst>
            <pc:docMk/>
            <pc:sldMk cId="2438413694" sldId="713"/>
            <ac:picMk id="16" creationId="{BDD792F6-B23D-BCFD-06F8-69AC97FFF370}"/>
          </ac:picMkLst>
        </pc:picChg>
      </pc:sldChg>
      <pc:sldChg chg="modSp mod">
        <pc:chgData name="Ralchenko, Yuri (Fed)" userId="12617876-d2f8-413e-b615-c6ce78869807" providerId="ADAL" clId="{F46D3983-D710-4F46-B7B4-66942A9F1229}" dt="2023-06-14T19:45:54.544" v="296" actId="14100"/>
        <pc:sldMkLst>
          <pc:docMk/>
          <pc:sldMk cId="1882362805" sldId="715"/>
        </pc:sldMkLst>
        <pc:spChg chg="mod">
          <ac:chgData name="Ralchenko, Yuri (Fed)" userId="12617876-d2f8-413e-b615-c6ce78869807" providerId="ADAL" clId="{F46D3983-D710-4F46-B7B4-66942A9F1229}" dt="2023-06-14T19:45:12.214" v="292" actId="114"/>
          <ac:spMkLst>
            <pc:docMk/>
            <pc:sldMk cId="1882362805" sldId="715"/>
            <ac:spMk id="2" creationId="{2CC06C26-40CA-4A3B-87A2-501EB055270E}"/>
          </ac:spMkLst>
        </pc:spChg>
        <pc:picChg chg="mod">
          <ac:chgData name="Ralchenko, Yuri (Fed)" userId="12617876-d2f8-413e-b615-c6ce78869807" providerId="ADAL" clId="{F46D3983-D710-4F46-B7B4-66942A9F1229}" dt="2023-06-14T19:45:54.544" v="296" actId="14100"/>
          <ac:picMkLst>
            <pc:docMk/>
            <pc:sldMk cId="1882362805" sldId="715"/>
            <ac:picMk id="4" creationId="{00000000-0000-0000-0000-000000000000}"/>
          </ac:picMkLst>
        </pc:picChg>
      </pc:sldChg>
      <pc:sldChg chg="addSp delSp modSp mod">
        <pc:chgData name="Ralchenko, Yuri (Fed)" userId="12617876-d2f8-413e-b615-c6ce78869807" providerId="ADAL" clId="{F46D3983-D710-4F46-B7B4-66942A9F1229}" dt="2023-06-14T19:23:34.144" v="96" actId="20577"/>
        <pc:sldMkLst>
          <pc:docMk/>
          <pc:sldMk cId="2698784491" sldId="725"/>
        </pc:sldMkLst>
        <pc:spChg chg="mod">
          <ac:chgData name="Ralchenko, Yuri (Fed)" userId="12617876-d2f8-413e-b615-c6ce78869807" providerId="ADAL" clId="{F46D3983-D710-4F46-B7B4-66942A9F1229}" dt="2023-06-14T19:15:52.466" v="42" actId="27636"/>
          <ac:spMkLst>
            <pc:docMk/>
            <pc:sldMk cId="2698784491" sldId="725"/>
            <ac:spMk id="2" creationId="{2CC06C26-40CA-4A3B-87A2-501EB055270E}"/>
          </ac:spMkLst>
        </pc:spChg>
        <pc:spChg chg="mod">
          <ac:chgData name="Ralchenko, Yuri (Fed)" userId="12617876-d2f8-413e-b615-c6ce78869807" providerId="ADAL" clId="{F46D3983-D710-4F46-B7B4-66942A9F1229}" dt="2023-06-14T19:17:06.325" v="60" actId="1076"/>
          <ac:spMkLst>
            <pc:docMk/>
            <pc:sldMk cId="2698784491" sldId="725"/>
            <ac:spMk id="4" creationId="{DE2E4A49-720A-40B0-96FC-F7D44EE44554}"/>
          </ac:spMkLst>
        </pc:spChg>
        <pc:spChg chg="mod">
          <ac:chgData name="Ralchenko, Yuri (Fed)" userId="12617876-d2f8-413e-b615-c6ce78869807" providerId="ADAL" clId="{F46D3983-D710-4F46-B7B4-66942A9F1229}" dt="2023-06-14T19:22:46.702" v="83" actId="1076"/>
          <ac:spMkLst>
            <pc:docMk/>
            <pc:sldMk cId="2698784491" sldId="725"/>
            <ac:spMk id="8" creationId="{56261DC9-D532-49AC-80FD-4643E8A38227}"/>
          </ac:spMkLst>
        </pc:spChg>
        <pc:spChg chg="mod">
          <ac:chgData name="Ralchenko, Yuri (Fed)" userId="12617876-d2f8-413e-b615-c6ce78869807" providerId="ADAL" clId="{F46D3983-D710-4F46-B7B4-66942A9F1229}" dt="2023-06-14T19:23:34.144" v="96" actId="20577"/>
          <ac:spMkLst>
            <pc:docMk/>
            <pc:sldMk cId="2698784491" sldId="725"/>
            <ac:spMk id="9" creationId="{63B8BE7A-2333-4FB8-8515-CD42C48FB487}"/>
          </ac:spMkLst>
        </pc:spChg>
        <pc:spChg chg="add mod">
          <ac:chgData name="Ralchenko, Yuri (Fed)" userId="12617876-d2f8-413e-b615-c6ce78869807" providerId="ADAL" clId="{F46D3983-D710-4F46-B7B4-66942A9F1229}" dt="2023-06-14T19:22:53.053" v="85" actId="1076"/>
          <ac:spMkLst>
            <pc:docMk/>
            <pc:sldMk cId="2698784491" sldId="725"/>
            <ac:spMk id="11" creationId="{F502884E-BD0C-931F-3600-E7DFF8A43C72}"/>
          </ac:spMkLst>
        </pc:spChg>
        <pc:picChg chg="del mod">
          <ac:chgData name="Ralchenko, Yuri (Fed)" userId="12617876-d2f8-413e-b615-c6ce78869807" providerId="ADAL" clId="{F46D3983-D710-4F46-B7B4-66942A9F1229}" dt="2023-06-14T19:21:02.925" v="61" actId="478"/>
          <ac:picMkLst>
            <pc:docMk/>
            <pc:sldMk cId="2698784491" sldId="725"/>
            <ac:picMk id="3" creationId="{00000000-0000-0000-0000-000000000000}"/>
          </ac:picMkLst>
        </pc:picChg>
        <pc:picChg chg="add mod">
          <ac:chgData name="Ralchenko, Yuri (Fed)" userId="12617876-d2f8-413e-b615-c6ce78869807" providerId="ADAL" clId="{F46D3983-D710-4F46-B7B4-66942A9F1229}" dt="2023-06-14T19:22:56.366" v="86" actId="1076"/>
          <ac:picMkLst>
            <pc:docMk/>
            <pc:sldMk cId="2698784491" sldId="725"/>
            <ac:picMk id="6" creationId="{99B1268A-DEDD-57B3-2BBB-3FD9ABDBEE33}"/>
          </ac:picMkLst>
        </pc:picChg>
      </pc:sldChg>
      <pc:sldChg chg="modSp mod">
        <pc:chgData name="Ralchenko, Yuri (Fed)" userId="12617876-d2f8-413e-b615-c6ce78869807" providerId="ADAL" clId="{F46D3983-D710-4F46-B7B4-66942A9F1229}" dt="2023-06-14T19:28:13.088" v="160" actId="20577"/>
        <pc:sldMkLst>
          <pc:docMk/>
          <pc:sldMk cId="2551822336" sldId="742"/>
        </pc:sldMkLst>
        <pc:spChg chg="mod">
          <ac:chgData name="Ralchenko, Yuri (Fed)" userId="12617876-d2f8-413e-b615-c6ce78869807" providerId="ADAL" clId="{F46D3983-D710-4F46-B7B4-66942A9F1229}" dt="2023-06-14T19:28:13.088" v="160" actId="20577"/>
          <ac:spMkLst>
            <pc:docMk/>
            <pc:sldMk cId="2551822336" sldId="742"/>
            <ac:spMk id="4" creationId="{115CFF9C-13DC-44D5-83C5-0408257D4904}"/>
          </ac:spMkLst>
        </pc:spChg>
      </pc:sldChg>
      <pc:sldChg chg="del">
        <pc:chgData name="Ralchenko, Yuri (Fed)" userId="12617876-d2f8-413e-b615-c6ce78869807" providerId="ADAL" clId="{F46D3983-D710-4F46-B7B4-66942A9F1229}" dt="2023-06-14T19:29:10.080" v="161" actId="47"/>
        <pc:sldMkLst>
          <pc:docMk/>
          <pc:sldMk cId="2834191608" sldId="745"/>
        </pc:sldMkLst>
      </pc:sldChg>
      <pc:sldChg chg="del">
        <pc:chgData name="Ralchenko, Yuri (Fed)" userId="12617876-d2f8-413e-b615-c6ce78869807" providerId="ADAL" clId="{F46D3983-D710-4F46-B7B4-66942A9F1229}" dt="2023-06-14T19:29:10.080" v="161" actId="47"/>
        <pc:sldMkLst>
          <pc:docMk/>
          <pc:sldMk cId="2849821469" sldId="746"/>
        </pc:sldMkLst>
      </pc:sldChg>
      <pc:sldChg chg="del">
        <pc:chgData name="Ralchenko, Yuri (Fed)" userId="12617876-d2f8-413e-b615-c6ce78869807" providerId="ADAL" clId="{F46D3983-D710-4F46-B7B4-66942A9F1229}" dt="2023-06-14T19:29:10.080" v="161" actId="47"/>
        <pc:sldMkLst>
          <pc:docMk/>
          <pc:sldMk cId="925527436" sldId="747"/>
        </pc:sldMkLst>
      </pc:sldChg>
      <pc:sldChg chg="del">
        <pc:chgData name="Ralchenko, Yuri (Fed)" userId="12617876-d2f8-413e-b615-c6ce78869807" providerId="ADAL" clId="{F46D3983-D710-4F46-B7B4-66942A9F1229}" dt="2023-06-14T19:29:10.080" v="161" actId="47"/>
        <pc:sldMkLst>
          <pc:docMk/>
          <pc:sldMk cId="1846856596" sldId="748"/>
        </pc:sldMkLst>
      </pc:sldChg>
      <pc:sldChg chg="del">
        <pc:chgData name="Ralchenko, Yuri (Fed)" userId="12617876-d2f8-413e-b615-c6ce78869807" providerId="ADAL" clId="{F46D3983-D710-4F46-B7B4-66942A9F1229}" dt="2023-06-14T19:29:10.080" v="161" actId="47"/>
        <pc:sldMkLst>
          <pc:docMk/>
          <pc:sldMk cId="2054996497" sldId="749"/>
        </pc:sldMkLst>
      </pc:sldChg>
      <pc:sldChg chg="delSp mod">
        <pc:chgData name="Ralchenko, Yuri (Fed)" userId="12617876-d2f8-413e-b615-c6ce78869807" providerId="ADAL" clId="{F46D3983-D710-4F46-B7B4-66942A9F1229}" dt="2023-06-14T19:29:47.631" v="162" actId="478"/>
        <pc:sldMkLst>
          <pc:docMk/>
          <pc:sldMk cId="3992574423" sldId="750"/>
        </pc:sldMkLst>
        <pc:spChg chg="del">
          <ac:chgData name="Ralchenko, Yuri (Fed)" userId="12617876-d2f8-413e-b615-c6ce78869807" providerId="ADAL" clId="{F46D3983-D710-4F46-B7B4-66942A9F1229}" dt="2023-06-14T19:29:47.631" v="162" actId="478"/>
          <ac:spMkLst>
            <pc:docMk/>
            <pc:sldMk cId="3992574423" sldId="750"/>
            <ac:spMk id="3" creationId="{481BEFE3-5C62-42D6-B4BF-ED46DEF81F82}"/>
          </ac:spMkLst>
        </pc:spChg>
      </pc:sldChg>
      <pc:sldChg chg="modSp mod">
        <pc:chgData name="Ralchenko, Yuri (Fed)" userId="12617876-d2f8-413e-b615-c6ce78869807" providerId="ADAL" clId="{F46D3983-D710-4F46-B7B4-66942A9F1229}" dt="2023-06-14T19:49:33.250" v="336" actId="207"/>
        <pc:sldMkLst>
          <pc:docMk/>
          <pc:sldMk cId="3935432099" sldId="751"/>
        </pc:sldMkLst>
        <pc:spChg chg="mod">
          <ac:chgData name="Ralchenko, Yuri (Fed)" userId="12617876-d2f8-413e-b615-c6ce78869807" providerId="ADAL" clId="{F46D3983-D710-4F46-B7B4-66942A9F1229}" dt="2023-06-14T19:49:33.250" v="336" actId="207"/>
          <ac:spMkLst>
            <pc:docMk/>
            <pc:sldMk cId="3935432099" sldId="751"/>
            <ac:spMk id="6" creationId="{CFB3F78F-6F90-46FB-938C-013604388D57}"/>
          </ac:spMkLst>
        </pc:spChg>
      </pc:sldChg>
      <pc:sldChg chg="modSp mod">
        <pc:chgData name="Ralchenko, Yuri (Fed)" userId="12617876-d2f8-413e-b615-c6ce78869807" providerId="ADAL" clId="{F46D3983-D710-4F46-B7B4-66942A9F1229}" dt="2023-06-14T19:26:31.968" v="157" actId="404"/>
        <pc:sldMkLst>
          <pc:docMk/>
          <pc:sldMk cId="610948412" sldId="752"/>
        </pc:sldMkLst>
        <pc:spChg chg="mod">
          <ac:chgData name="Ralchenko, Yuri (Fed)" userId="12617876-d2f8-413e-b615-c6ce78869807" providerId="ADAL" clId="{F46D3983-D710-4F46-B7B4-66942A9F1229}" dt="2023-06-14T19:26:31.968" v="157" actId="404"/>
          <ac:spMkLst>
            <pc:docMk/>
            <pc:sldMk cId="610948412" sldId="752"/>
            <ac:spMk id="2" creationId="{BFDF51DF-0EF0-4A80-9AC1-54BA19B09009}"/>
          </ac:spMkLst>
        </pc:spChg>
        <pc:spChg chg="mod">
          <ac:chgData name="Ralchenko, Yuri (Fed)" userId="12617876-d2f8-413e-b615-c6ce78869807" providerId="ADAL" clId="{F46D3983-D710-4F46-B7B4-66942A9F1229}" dt="2023-06-14T19:25:44.047" v="147" actId="20577"/>
          <ac:spMkLst>
            <pc:docMk/>
            <pc:sldMk cId="610948412" sldId="752"/>
            <ac:spMk id="4" creationId="{DC36A735-E3CA-473B-AE19-95721FE51C5D}"/>
          </ac:spMkLst>
        </pc:spChg>
      </pc:sldChg>
      <pc:sldChg chg="modSp mod">
        <pc:chgData name="Ralchenko, Yuri (Fed)" userId="12617876-d2f8-413e-b615-c6ce78869807" providerId="ADAL" clId="{F46D3983-D710-4F46-B7B4-66942A9F1229}" dt="2023-06-14T19:48:12.291" v="331" actId="114"/>
        <pc:sldMkLst>
          <pc:docMk/>
          <pc:sldMk cId="206762359" sldId="753"/>
        </pc:sldMkLst>
        <pc:spChg chg="mod">
          <ac:chgData name="Ralchenko, Yuri (Fed)" userId="12617876-d2f8-413e-b615-c6ce78869807" providerId="ADAL" clId="{F46D3983-D710-4F46-B7B4-66942A9F1229}" dt="2023-06-14T19:47:43.393" v="312" actId="20577"/>
          <ac:spMkLst>
            <pc:docMk/>
            <pc:sldMk cId="206762359" sldId="753"/>
            <ac:spMk id="10" creationId="{E3E43A3F-AE23-4D2F-A9D6-973BFAC85558}"/>
          </ac:spMkLst>
        </pc:spChg>
        <pc:spChg chg="mod">
          <ac:chgData name="Ralchenko, Yuri (Fed)" userId="12617876-d2f8-413e-b615-c6ce78869807" providerId="ADAL" clId="{F46D3983-D710-4F46-B7B4-66942A9F1229}" dt="2023-06-14T19:48:12.291" v="331" actId="114"/>
          <ac:spMkLst>
            <pc:docMk/>
            <pc:sldMk cId="206762359" sldId="753"/>
            <ac:spMk id="12" creationId="{E598BEFE-9D3E-4EF6-A7A1-7B819ED72673}"/>
          </ac:spMkLst>
        </pc:spChg>
      </pc:sldChg>
    </pc:docChg>
  </pc:docChgLst>
  <pc:docChgLst>
    <pc:chgData name="Ralchenko, Yuri (Fed)" userId="12617876-d2f8-413e-b615-c6ce78869807" providerId="ADAL" clId="{9FCD2A3F-940B-4E46-8A9F-2D7DD29A6C01}"/>
    <pc:docChg chg="undo redo custSel addSld delSld modSld">
      <pc:chgData name="Ralchenko, Yuri (Fed)" userId="12617876-d2f8-413e-b615-c6ce78869807" providerId="ADAL" clId="{9FCD2A3F-940B-4E46-8A9F-2D7DD29A6C01}" dt="2023-06-18T21:54:08.969" v="388" actId="1076"/>
      <pc:docMkLst>
        <pc:docMk/>
      </pc:docMkLst>
      <pc:sldChg chg="modSp mod">
        <pc:chgData name="Ralchenko, Yuri (Fed)" userId="12617876-d2f8-413e-b615-c6ce78869807" providerId="ADAL" clId="{9FCD2A3F-940B-4E46-8A9F-2D7DD29A6C01}" dt="2023-06-17T18:41:49.892" v="167" actId="207"/>
        <pc:sldMkLst>
          <pc:docMk/>
          <pc:sldMk cId="411669323" sldId="695"/>
        </pc:sldMkLst>
        <pc:spChg chg="mod">
          <ac:chgData name="Ralchenko, Yuri (Fed)" userId="12617876-d2f8-413e-b615-c6ce78869807" providerId="ADAL" clId="{9FCD2A3F-940B-4E46-8A9F-2D7DD29A6C01}" dt="2023-06-17T18:41:49.892" v="167" actId="207"/>
          <ac:spMkLst>
            <pc:docMk/>
            <pc:sldMk cId="411669323" sldId="695"/>
            <ac:spMk id="3" creationId="{4F628191-E3A9-45FB-A92A-F3D301B34A3F}"/>
          </ac:spMkLst>
        </pc:spChg>
      </pc:sldChg>
      <pc:sldChg chg="addSp modSp mod">
        <pc:chgData name="Ralchenko, Yuri (Fed)" userId="12617876-d2f8-413e-b615-c6ce78869807" providerId="ADAL" clId="{9FCD2A3F-940B-4E46-8A9F-2D7DD29A6C01}" dt="2023-06-18T21:54:08.969" v="388" actId="1076"/>
        <pc:sldMkLst>
          <pc:docMk/>
          <pc:sldMk cId="1807489093" sldId="697"/>
        </pc:sldMkLst>
        <pc:spChg chg="mod">
          <ac:chgData name="Ralchenko, Yuri (Fed)" userId="12617876-d2f8-413e-b615-c6ce78869807" providerId="ADAL" clId="{9FCD2A3F-940B-4E46-8A9F-2D7DD29A6C01}" dt="2023-06-18T21:54:08.969" v="388" actId="1076"/>
          <ac:spMkLst>
            <pc:docMk/>
            <pc:sldMk cId="1807489093" sldId="697"/>
            <ac:spMk id="3" creationId="{D9626101-05EC-4216-83D8-7BD7A98DB56E}"/>
          </ac:spMkLst>
        </pc:spChg>
        <pc:spChg chg="mod">
          <ac:chgData name="Ralchenko, Yuri (Fed)" userId="12617876-d2f8-413e-b615-c6ce78869807" providerId="ADAL" clId="{9FCD2A3F-940B-4E46-8A9F-2D7DD29A6C01}" dt="2023-06-17T18:38:34.595" v="155" actId="1076"/>
          <ac:spMkLst>
            <pc:docMk/>
            <pc:sldMk cId="1807489093" sldId="697"/>
            <ac:spMk id="4" creationId="{2571F209-A567-4C50-97D9-3138ACB96BF7}"/>
          </ac:spMkLst>
        </pc:spChg>
        <pc:picChg chg="add mod">
          <ac:chgData name="Ralchenko, Yuri (Fed)" userId="12617876-d2f8-413e-b615-c6ce78869807" providerId="ADAL" clId="{9FCD2A3F-940B-4E46-8A9F-2D7DD29A6C01}" dt="2023-06-17T18:38:39.297" v="157" actId="1076"/>
          <ac:picMkLst>
            <pc:docMk/>
            <pc:sldMk cId="1807489093" sldId="697"/>
            <ac:picMk id="5" creationId="{A77EFEA2-5416-7C8E-7EB3-8744702B7094}"/>
          </ac:picMkLst>
        </pc:picChg>
      </pc:sldChg>
      <pc:sldChg chg="addSp delSp modSp mod">
        <pc:chgData name="Ralchenko, Yuri (Fed)" userId="12617876-d2f8-413e-b615-c6ce78869807" providerId="ADAL" clId="{9FCD2A3F-940B-4E46-8A9F-2D7DD29A6C01}" dt="2023-06-18T21:52:14.482" v="372" actId="14861"/>
        <pc:sldMkLst>
          <pc:docMk/>
          <pc:sldMk cId="741724107" sldId="698"/>
        </pc:sldMkLst>
        <pc:spChg chg="mod">
          <ac:chgData name="Ralchenko, Yuri (Fed)" userId="12617876-d2f8-413e-b615-c6ce78869807" providerId="ADAL" clId="{9FCD2A3F-940B-4E46-8A9F-2D7DD29A6C01}" dt="2023-06-18T21:51:39.082" v="368" actId="1076"/>
          <ac:spMkLst>
            <pc:docMk/>
            <pc:sldMk cId="741724107" sldId="698"/>
            <ac:spMk id="2" creationId="{2CC06C26-40CA-4A3B-87A2-501EB055270E}"/>
          </ac:spMkLst>
        </pc:spChg>
        <pc:spChg chg="del">
          <ac:chgData name="Ralchenko, Yuri (Fed)" userId="12617876-d2f8-413e-b615-c6ce78869807" providerId="ADAL" clId="{9FCD2A3F-940B-4E46-8A9F-2D7DD29A6C01}" dt="2023-06-18T21:44:38.933" v="194" actId="21"/>
          <ac:spMkLst>
            <pc:docMk/>
            <pc:sldMk cId="741724107" sldId="698"/>
            <ac:spMk id="3" creationId="{00000000-0000-0000-0000-000000000000}"/>
          </ac:spMkLst>
        </pc:spChg>
        <pc:spChg chg="mod">
          <ac:chgData name="Ralchenko, Yuri (Fed)" userId="12617876-d2f8-413e-b615-c6ce78869807" providerId="ADAL" clId="{9FCD2A3F-940B-4E46-8A9F-2D7DD29A6C01}" dt="2023-06-18T21:48:23.237" v="267" actId="1076"/>
          <ac:spMkLst>
            <pc:docMk/>
            <pc:sldMk cId="741724107" sldId="698"/>
            <ac:spMk id="4" creationId="{DE2E4A49-720A-40B0-96FC-F7D44EE44554}"/>
          </ac:spMkLst>
        </pc:spChg>
        <pc:spChg chg="del">
          <ac:chgData name="Ralchenko, Yuri (Fed)" userId="12617876-d2f8-413e-b615-c6ce78869807" providerId="ADAL" clId="{9FCD2A3F-940B-4E46-8A9F-2D7DD29A6C01}" dt="2023-06-18T21:44:38.933" v="194" actId="21"/>
          <ac:spMkLst>
            <pc:docMk/>
            <pc:sldMk cId="741724107" sldId="698"/>
            <ac:spMk id="5" creationId="{00000000-0000-0000-0000-000000000000}"/>
          </ac:spMkLst>
        </pc:spChg>
        <pc:spChg chg="add mod">
          <ac:chgData name="Ralchenko, Yuri (Fed)" userId="12617876-d2f8-413e-b615-c6ce78869807" providerId="ADAL" clId="{9FCD2A3F-940B-4E46-8A9F-2D7DD29A6C01}" dt="2023-06-18T21:51:03.674" v="363" actId="1076"/>
          <ac:spMkLst>
            <pc:docMk/>
            <pc:sldMk cId="741724107" sldId="698"/>
            <ac:spMk id="8" creationId="{17BFD3DD-7421-DBA2-89E6-D0B46A315DE3}"/>
          </ac:spMkLst>
        </pc:spChg>
        <pc:spChg chg="mod">
          <ac:chgData name="Ralchenko, Yuri (Fed)" userId="12617876-d2f8-413e-b615-c6ce78869807" providerId="ADAL" clId="{9FCD2A3F-940B-4E46-8A9F-2D7DD29A6C01}" dt="2023-06-18T21:51:49.777" v="369" actId="1076"/>
          <ac:spMkLst>
            <pc:docMk/>
            <pc:sldMk cId="741724107" sldId="698"/>
            <ac:spMk id="9" creationId="{00000000-0000-0000-0000-000000000000}"/>
          </ac:spMkLst>
        </pc:spChg>
        <pc:spChg chg="del">
          <ac:chgData name="Ralchenko, Yuri (Fed)" userId="12617876-d2f8-413e-b615-c6ce78869807" providerId="ADAL" clId="{9FCD2A3F-940B-4E46-8A9F-2D7DD29A6C01}" dt="2023-06-18T21:44:38.933" v="194" actId="21"/>
          <ac:spMkLst>
            <pc:docMk/>
            <pc:sldMk cId="741724107" sldId="698"/>
            <ac:spMk id="10" creationId="{00000000-0000-0000-0000-000000000000}"/>
          </ac:spMkLst>
        </pc:spChg>
        <pc:picChg chg="add mod">
          <ac:chgData name="Ralchenko, Yuri (Fed)" userId="12617876-d2f8-413e-b615-c6ce78869807" providerId="ADAL" clId="{9FCD2A3F-940B-4E46-8A9F-2D7DD29A6C01}" dt="2023-06-18T21:52:14.482" v="372" actId="14861"/>
          <ac:picMkLst>
            <pc:docMk/>
            <pc:sldMk cId="741724107" sldId="698"/>
            <ac:picMk id="6" creationId="{C38AB5FF-E959-AFFB-55AF-63A6C196F7E4}"/>
          </ac:picMkLst>
        </pc:picChg>
        <pc:picChg chg="mod">
          <ac:chgData name="Ralchenko, Yuri (Fed)" userId="12617876-d2f8-413e-b615-c6ce78869807" providerId="ADAL" clId="{9FCD2A3F-940B-4E46-8A9F-2D7DD29A6C01}" dt="2023-06-18T21:52:14.482" v="372" actId="14861"/>
          <ac:picMkLst>
            <pc:docMk/>
            <pc:sldMk cId="741724107" sldId="698"/>
            <ac:picMk id="1026" creationId="{00000000-0000-0000-0000-000000000000}"/>
          </ac:picMkLst>
        </pc:picChg>
        <pc:picChg chg="mod">
          <ac:chgData name="Ralchenko, Yuri (Fed)" userId="12617876-d2f8-413e-b615-c6ce78869807" providerId="ADAL" clId="{9FCD2A3F-940B-4E46-8A9F-2D7DD29A6C01}" dt="2023-06-18T21:52:14.482" v="372" actId="14861"/>
          <ac:picMkLst>
            <pc:docMk/>
            <pc:sldMk cId="741724107" sldId="698"/>
            <ac:picMk id="1028" creationId="{00000000-0000-0000-0000-000000000000}"/>
          </ac:picMkLst>
        </pc:picChg>
      </pc:sldChg>
      <pc:sldChg chg="modSp mod">
        <pc:chgData name="Ralchenko, Yuri (Fed)" userId="12617876-d2f8-413e-b615-c6ce78869807" providerId="ADAL" clId="{9FCD2A3F-940B-4E46-8A9F-2D7DD29A6C01}" dt="2023-06-17T18:30:29.915" v="94" actId="1076"/>
        <pc:sldMkLst>
          <pc:docMk/>
          <pc:sldMk cId="2438413694" sldId="713"/>
        </pc:sldMkLst>
        <pc:spChg chg="mod">
          <ac:chgData name="Ralchenko, Yuri (Fed)" userId="12617876-d2f8-413e-b615-c6ce78869807" providerId="ADAL" clId="{9FCD2A3F-940B-4E46-8A9F-2D7DD29A6C01}" dt="2023-06-17T18:30:29.915" v="94" actId="1076"/>
          <ac:spMkLst>
            <pc:docMk/>
            <pc:sldMk cId="2438413694" sldId="713"/>
            <ac:spMk id="2" creationId="{00000000-0000-0000-0000-000000000000}"/>
          </ac:spMkLst>
        </pc:spChg>
      </pc:sldChg>
      <pc:sldChg chg="addSp modSp mod">
        <pc:chgData name="Ralchenko, Yuri (Fed)" userId="12617876-d2f8-413e-b615-c6ce78869807" providerId="ADAL" clId="{9FCD2A3F-940B-4E46-8A9F-2D7DD29A6C01}" dt="2023-06-18T21:53:29.486" v="387" actId="1076"/>
        <pc:sldMkLst>
          <pc:docMk/>
          <pc:sldMk cId="1967344635" sldId="717"/>
        </pc:sldMkLst>
        <pc:spChg chg="add mod">
          <ac:chgData name="Ralchenko, Yuri (Fed)" userId="12617876-d2f8-413e-b615-c6ce78869807" providerId="ADAL" clId="{9FCD2A3F-940B-4E46-8A9F-2D7DD29A6C01}" dt="2023-06-18T21:49:27.428" v="282" actId="1076"/>
          <ac:spMkLst>
            <pc:docMk/>
            <pc:sldMk cId="1967344635" sldId="717"/>
            <ac:spMk id="3" creationId="{8AA6C6B0-CCF4-463D-ADE1-0DBDC504F401}"/>
          </ac:spMkLst>
        </pc:spChg>
        <pc:spChg chg="mod">
          <ac:chgData name="Ralchenko, Yuri (Fed)" userId="12617876-d2f8-413e-b615-c6ce78869807" providerId="ADAL" clId="{9FCD2A3F-940B-4E46-8A9F-2D7DD29A6C01}" dt="2023-06-18T21:48:15.315" v="266" actId="1076"/>
          <ac:spMkLst>
            <pc:docMk/>
            <pc:sldMk cId="1967344635" sldId="717"/>
            <ac:spMk id="4" creationId="{DE2E4A49-720A-40B0-96FC-F7D44EE44554}"/>
          </ac:spMkLst>
        </pc:spChg>
        <pc:spChg chg="mod">
          <ac:chgData name="Ralchenko, Yuri (Fed)" userId="12617876-d2f8-413e-b615-c6ce78869807" providerId="ADAL" clId="{9FCD2A3F-940B-4E46-8A9F-2D7DD29A6C01}" dt="2023-06-18T21:53:29.486" v="387" actId="1076"/>
          <ac:spMkLst>
            <pc:docMk/>
            <pc:sldMk cId="1967344635" sldId="717"/>
            <ac:spMk id="5" creationId="{CC71BF46-2279-4EAB-8AC0-56490C415704}"/>
          </ac:spMkLst>
        </pc:spChg>
        <pc:spChg chg="add mod">
          <ac:chgData name="Ralchenko, Yuri (Fed)" userId="12617876-d2f8-413e-b615-c6ce78869807" providerId="ADAL" clId="{9FCD2A3F-940B-4E46-8A9F-2D7DD29A6C01}" dt="2023-06-18T21:49:34.749" v="283" actId="1076"/>
          <ac:spMkLst>
            <pc:docMk/>
            <pc:sldMk cId="1967344635" sldId="717"/>
            <ac:spMk id="8" creationId="{8C2EE42D-3BA3-4A78-FE83-DCCABEA86149}"/>
          </ac:spMkLst>
        </pc:spChg>
        <pc:spChg chg="add mod">
          <ac:chgData name="Ralchenko, Yuri (Fed)" userId="12617876-d2f8-413e-b615-c6ce78869807" providerId="ADAL" clId="{9FCD2A3F-940B-4E46-8A9F-2D7DD29A6C01}" dt="2023-06-18T21:50:04.554" v="331" actId="1076"/>
          <ac:spMkLst>
            <pc:docMk/>
            <pc:sldMk cId="1967344635" sldId="717"/>
            <ac:spMk id="9" creationId="{038F9B82-31E9-01D3-7469-6DECB7669E1B}"/>
          </ac:spMkLst>
        </pc:spChg>
      </pc:sldChg>
      <pc:sldChg chg="del">
        <pc:chgData name="Ralchenko, Yuri (Fed)" userId="12617876-d2f8-413e-b615-c6ce78869807" providerId="ADAL" clId="{9FCD2A3F-940B-4E46-8A9F-2D7DD29A6C01}" dt="2023-06-18T21:52:26.223" v="373" actId="47"/>
        <pc:sldMkLst>
          <pc:docMk/>
          <pc:sldMk cId="565007947" sldId="718"/>
        </pc:sldMkLst>
      </pc:sldChg>
      <pc:sldChg chg="modSp mod">
        <pc:chgData name="Ralchenko, Yuri (Fed)" userId="12617876-d2f8-413e-b615-c6ce78869807" providerId="ADAL" clId="{9FCD2A3F-940B-4E46-8A9F-2D7DD29A6C01}" dt="2023-06-17T18:37:11.870" v="152" actId="20577"/>
        <pc:sldMkLst>
          <pc:docMk/>
          <pc:sldMk cId="2698784491" sldId="725"/>
        </pc:sldMkLst>
        <pc:spChg chg="mod">
          <ac:chgData name="Ralchenko, Yuri (Fed)" userId="12617876-d2f8-413e-b615-c6ce78869807" providerId="ADAL" clId="{9FCD2A3F-940B-4E46-8A9F-2D7DD29A6C01}" dt="2023-06-17T18:37:11.870" v="152" actId="20577"/>
          <ac:spMkLst>
            <pc:docMk/>
            <pc:sldMk cId="2698784491" sldId="725"/>
            <ac:spMk id="9" creationId="{63B8BE7A-2333-4FB8-8515-CD42C48FB487}"/>
          </ac:spMkLst>
        </pc:spChg>
      </pc:sldChg>
      <pc:sldChg chg="modSp mod">
        <pc:chgData name="Ralchenko, Yuri (Fed)" userId="12617876-d2f8-413e-b615-c6ce78869807" providerId="ADAL" clId="{9FCD2A3F-940B-4E46-8A9F-2D7DD29A6C01}" dt="2023-06-18T21:52:51.130" v="375" actId="1076"/>
        <pc:sldMkLst>
          <pc:docMk/>
          <pc:sldMk cId="3166699122" sldId="728"/>
        </pc:sldMkLst>
        <pc:spChg chg="mod">
          <ac:chgData name="Ralchenko, Yuri (Fed)" userId="12617876-d2f8-413e-b615-c6ce78869807" providerId="ADAL" clId="{9FCD2A3F-940B-4E46-8A9F-2D7DD29A6C01}" dt="2023-06-18T21:52:51.130" v="375" actId="1076"/>
          <ac:spMkLst>
            <pc:docMk/>
            <pc:sldMk cId="3166699122" sldId="728"/>
            <ac:spMk id="9" creationId="{00000000-0000-0000-0000-000000000000}"/>
          </ac:spMkLst>
        </pc:spChg>
      </pc:sldChg>
      <pc:sldChg chg="modSp mod">
        <pc:chgData name="Ralchenko, Yuri (Fed)" userId="12617876-d2f8-413e-b615-c6ce78869807" providerId="ADAL" clId="{9FCD2A3F-940B-4E46-8A9F-2D7DD29A6C01}" dt="2023-06-17T18:31:51.329" v="101" actId="1076"/>
        <pc:sldMkLst>
          <pc:docMk/>
          <pc:sldMk cId="3043666274" sldId="729"/>
        </pc:sldMkLst>
        <pc:spChg chg="mod">
          <ac:chgData name="Ralchenko, Yuri (Fed)" userId="12617876-d2f8-413e-b615-c6ce78869807" providerId="ADAL" clId="{9FCD2A3F-940B-4E46-8A9F-2D7DD29A6C01}" dt="2023-06-17T18:31:38.387" v="95" actId="1076"/>
          <ac:spMkLst>
            <pc:docMk/>
            <pc:sldMk cId="3043666274" sldId="729"/>
            <ac:spMk id="11" creationId="{00000000-0000-0000-0000-000000000000}"/>
          </ac:spMkLst>
        </pc:spChg>
        <pc:picChg chg="mod">
          <ac:chgData name="Ralchenko, Yuri (Fed)" userId="12617876-d2f8-413e-b615-c6ce78869807" providerId="ADAL" clId="{9FCD2A3F-940B-4E46-8A9F-2D7DD29A6C01}" dt="2023-06-17T18:31:40.811" v="96" actId="1076"/>
          <ac:picMkLst>
            <pc:docMk/>
            <pc:sldMk cId="3043666274" sldId="729"/>
            <ac:picMk id="2" creationId="{00000000-0000-0000-0000-000000000000}"/>
          </ac:picMkLst>
        </pc:picChg>
        <pc:picChg chg="mod">
          <ac:chgData name="Ralchenko, Yuri (Fed)" userId="12617876-d2f8-413e-b615-c6ce78869807" providerId="ADAL" clId="{9FCD2A3F-940B-4E46-8A9F-2D7DD29A6C01}" dt="2023-06-17T18:31:45.707" v="98" actId="1076"/>
          <ac:picMkLst>
            <pc:docMk/>
            <pc:sldMk cId="3043666274" sldId="729"/>
            <ac:picMk id="3" creationId="{00000000-0000-0000-0000-000000000000}"/>
          </ac:picMkLst>
        </pc:picChg>
        <pc:picChg chg="mod">
          <ac:chgData name="Ralchenko, Yuri (Fed)" userId="12617876-d2f8-413e-b615-c6ce78869807" providerId="ADAL" clId="{9FCD2A3F-940B-4E46-8A9F-2D7DD29A6C01}" dt="2023-06-17T18:31:43.721" v="97" actId="1076"/>
          <ac:picMkLst>
            <pc:docMk/>
            <pc:sldMk cId="3043666274" sldId="729"/>
            <ac:picMk id="7" creationId="{00000000-0000-0000-0000-000000000000}"/>
          </ac:picMkLst>
        </pc:picChg>
        <pc:picChg chg="mod">
          <ac:chgData name="Ralchenko, Yuri (Fed)" userId="12617876-d2f8-413e-b615-c6ce78869807" providerId="ADAL" clId="{9FCD2A3F-940B-4E46-8A9F-2D7DD29A6C01}" dt="2023-06-17T18:31:47.385" v="99" actId="1076"/>
          <ac:picMkLst>
            <pc:docMk/>
            <pc:sldMk cId="3043666274" sldId="729"/>
            <ac:picMk id="8" creationId="{00000000-0000-0000-0000-000000000000}"/>
          </ac:picMkLst>
        </pc:picChg>
        <pc:picChg chg="mod">
          <ac:chgData name="Ralchenko, Yuri (Fed)" userId="12617876-d2f8-413e-b615-c6ce78869807" providerId="ADAL" clId="{9FCD2A3F-940B-4E46-8A9F-2D7DD29A6C01}" dt="2023-06-17T18:31:49.010" v="100" actId="1076"/>
          <ac:picMkLst>
            <pc:docMk/>
            <pc:sldMk cId="3043666274" sldId="729"/>
            <ac:picMk id="9" creationId="{00000000-0000-0000-0000-000000000000}"/>
          </ac:picMkLst>
        </pc:picChg>
        <pc:picChg chg="mod">
          <ac:chgData name="Ralchenko, Yuri (Fed)" userId="12617876-d2f8-413e-b615-c6ce78869807" providerId="ADAL" clId="{9FCD2A3F-940B-4E46-8A9F-2D7DD29A6C01}" dt="2023-06-17T18:31:51.329" v="101" actId="1076"/>
          <ac:picMkLst>
            <pc:docMk/>
            <pc:sldMk cId="3043666274" sldId="729"/>
            <ac:picMk id="10" creationId="{00000000-0000-0000-0000-000000000000}"/>
          </ac:picMkLst>
        </pc:picChg>
      </pc:sldChg>
      <pc:sldChg chg="modSp mod">
        <pc:chgData name="Ralchenko, Yuri (Fed)" userId="12617876-d2f8-413e-b615-c6ce78869807" providerId="ADAL" clId="{9FCD2A3F-940B-4E46-8A9F-2D7DD29A6C01}" dt="2023-06-17T18:33:01.786" v="108" actId="1076"/>
        <pc:sldMkLst>
          <pc:docMk/>
          <pc:sldMk cId="165586388" sldId="731"/>
        </pc:sldMkLst>
        <pc:spChg chg="mod">
          <ac:chgData name="Ralchenko, Yuri (Fed)" userId="12617876-d2f8-413e-b615-c6ce78869807" providerId="ADAL" clId="{9FCD2A3F-940B-4E46-8A9F-2D7DD29A6C01}" dt="2023-06-17T18:32:58.778" v="107" actId="1076"/>
          <ac:spMkLst>
            <pc:docMk/>
            <pc:sldMk cId="165586388" sldId="731"/>
            <ac:spMk id="7" creationId="{00000000-0000-0000-0000-000000000000}"/>
          </ac:spMkLst>
        </pc:spChg>
        <pc:spChg chg="mod">
          <ac:chgData name="Ralchenko, Yuri (Fed)" userId="12617876-d2f8-413e-b615-c6ce78869807" providerId="ADAL" clId="{9FCD2A3F-940B-4E46-8A9F-2D7DD29A6C01}" dt="2023-06-17T18:32:44.138" v="102" actId="14100"/>
          <ac:spMkLst>
            <pc:docMk/>
            <pc:sldMk cId="165586388" sldId="731"/>
            <ac:spMk id="10" creationId="{00000000-0000-0000-0000-000000000000}"/>
          </ac:spMkLst>
        </pc:spChg>
        <pc:grpChg chg="mod">
          <ac:chgData name="Ralchenko, Yuri (Fed)" userId="12617876-d2f8-413e-b615-c6ce78869807" providerId="ADAL" clId="{9FCD2A3F-940B-4E46-8A9F-2D7DD29A6C01}" dt="2023-06-17T18:33:01.786" v="108" actId="1076"/>
          <ac:grpSpMkLst>
            <pc:docMk/>
            <pc:sldMk cId="165586388" sldId="731"/>
            <ac:grpSpMk id="11" creationId="{00000000-0000-0000-0000-000000000000}"/>
          </ac:grpSpMkLst>
        </pc:grpChg>
        <pc:picChg chg="mod">
          <ac:chgData name="Ralchenko, Yuri (Fed)" userId="12617876-d2f8-413e-b615-c6ce78869807" providerId="ADAL" clId="{9FCD2A3F-940B-4E46-8A9F-2D7DD29A6C01}" dt="2023-06-17T18:32:55.026" v="106" actId="1076"/>
          <ac:picMkLst>
            <pc:docMk/>
            <pc:sldMk cId="165586388" sldId="731"/>
            <ac:picMk id="2" creationId="{00000000-0000-0000-0000-000000000000}"/>
          </ac:picMkLst>
        </pc:picChg>
      </pc:sldChg>
      <pc:sldChg chg="modSp mod">
        <pc:chgData name="Ralchenko, Yuri (Fed)" userId="12617876-d2f8-413e-b615-c6ce78869807" providerId="ADAL" clId="{9FCD2A3F-940B-4E46-8A9F-2D7DD29A6C01}" dt="2023-06-17T18:42:24.785" v="184" actId="20577"/>
        <pc:sldMkLst>
          <pc:docMk/>
          <pc:sldMk cId="3935432099" sldId="751"/>
        </pc:sldMkLst>
        <pc:spChg chg="mod">
          <ac:chgData name="Ralchenko, Yuri (Fed)" userId="12617876-d2f8-413e-b615-c6ce78869807" providerId="ADAL" clId="{9FCD2A3F-940B-4E46-8A9F-2D7DD29A6C01}" dt="2023-06-17T18:42:24.785" v="184" actId="20577"/>
          <ac:spMkLst>
            <pc:docMk/>
            <pc:sldMk cId="3935432099" sldId="751"/>
            <ac:spMk id="6" creationId="{CFB3F78F-6F90-46FB-938C-013604388D57}"/>
          </ac:spMkLst>
        </pc:spChg>
      </pc:sldChg>
      <pc:sldChg chg="modSp mod">
        <pc:chgData name="Ralchenko, Yuri (Fed)" userId="12617876-d2f8-413e-b615-c6ce78869807" providerId="ADAL" clId="{9FCD2A3F-940B-4E46-8A9F-2D7DD29A6C01}" dt="2023-06-16T15:19:56.231" v="83" actId="1076"/>
        <pc:sldMkLst>
          <pc:docMk/>
          <pc:sldMk cId="610948412" sldId="752"/>
        </pc:sldMkLst>
        <pc:spChg chg="mod">
          <ac:chgData name="Ralchenko, Yuri (Fed)" userId="12617876-d2f8-413e-b615-c6ce78869807" providerId="ADAL" clId="{9FCD2A3F-940B-4E46-8A9F-2D7DD29A6C01}" dt="2023-06-16T15:19:56.231" v="83" actId="1076"/>
          <ac:spMkLst>
            <pc:docMk/>
            <pc:sldMk cId="610948412" sldId="752"/>
            <ac:spMk id="2" creationId="{BFDF51DF-0EF0-4A80-9AC1-54BA19B09009}"/>
          </ac:spMkLst>
        </pc:spChg>
        <pc:spChg chg="mod">
          <ac:chgData name="Ralchenko, Yuri (Fed)" userId="12617876-d2f8-413e-b615-c6ce78869807" providerId="ADAL" clId="{9FCD2A3F-940B-4E46-8A9F-2D7DD29A6C01}" dt="2023-06-16T15:19:30.611" v="28" actId="1076"/>
          <ac:spMkLst>
            <pc:docMk/>
            <pc:sldMk cId="610948412" sldId="752"/>
            <ac:spMk id="4" creationId="{DC36A735-E3CA-473B-AE19-95721FE51C5D}"/>
          </ac:spMkLst>
        </pc:spChg>
        <pc:picChg chg="mod">
          <ac:chgData name="Ralchenko, Yuri (Fed)" userId="12617876-d2f8-413e-b615-c6ce78869807" providerId="ADAL" clId="{9FCD2A3F-940B-4E46-8A9F-2D7DD29A6C01}" dt="2023-06-16T15:19:26.431" v="27" actId="1076"/>
          <ac:picMkLst>
            <pc:docMk/>
            <pc:sldMk cId="610948412" sldId="752"/>
            <ac:picMk id="10" creationId="{00000000-0000-0000-0000-000000000000}"/>
          </ac:picMkLst>
        </pc:picChg>
        <pc:picChg chg="mod">
          <ac:chgData name="Ralchenko, Yuri (Fed)" userId="12617876-d2f8-413e-b615-c6ce78869807" providerId="ADAL" clId="{9FCD2A3F-940B-4E46-8A9F-2D7DD29A6C01}" dt="2023-06-16T15:19:22.474" v="25" actId="14100"/>
          <ac:picMkLst>
            <pc:docMk/>
            <pc:sldMk cId="610948412" sldId="752"/>
            <ac:picMk id="11" creationId="{00000000-0000-0000-0000-000000000000}"/>
          </ac:picMkLst>
        </pc:picChg>
        <pc:cxnChg chg="mod">
          <ac:chgData name="Ralchenko, Yuri (Fed)" userId="12617876-d2f8-413e-b615-c6ce78869807" providerId="ADAL" clId="{9FCD2A3F-940B-4E46-8A9F-2D7DD29A6C01}" dt="2023-06-16T15:19:33.475" v="29" actId="1076"/>
          <ac:cxnSpMkLst>
            <pc:docMk/>
            <pc:sldMk cId="610948412" sldId="752"/>
            <ac:cxnSpMk id="5" creationId="{4B172DF6-F21C-4C74-80FA-C12C3185AD65}"/>
          </ac:cxnSpMkLst>
        </pc:cxnChg>
      </pc:sldChg>
      <pc:sldChg chg="modSp mod">
        <pc:chgData name="Ralchenko, Yuri (Fed)" userId="12617876-d2f8-413e-b615-c6ce78869807" providerId="ADAL" clId="{9FCD2A3F-940B-4E46-8A9F-2D7DD29A6C01}" dt="2023-06-17T18:40:23.476" v="161" actId="207"/>
        <pc:sldMkLst>
          <pc:docMk/>
          <pc:sldMk cId="206762359" sldId="753"/>
        </pc:sldMkLst>
        <pc:spChg chg="mod">
          <ac:chgData name="Ralchenko, Yuri (Fed)" userId="12617876-d2f8-413e-b615-c6ce78869807" providerId="ADAL" clId="{9FCD2A3F-940B-4E46-8A9F-2D7DD29A6C01}" dt="2023-06-17T18:40:23.476" v="161" actId="207"/>
          <ac:spMkLst>
            <pc:docMk/>
            <pc:sldMk cId="206762359" sldId="753"/>
            <ac:spMk id="12" creationId="{E598BEFE-9D3E-4EF6-A7A1-7B819ED72673}"/>
          </ac:spMkLst>
        </pc:spChg>
      </pc:sldChg>
      <pc:sldChg chg="addSp modSp new del">
        <pc:chgData name="Ralchenko, Yuri (Fed)" userId="12617876-d2f8-413e-b615-c6ce78869807" providerId="ADAL" clId="{9FCD2A3F-940B-4E46-8A9F-2D7DD29A6C01}" dt="2023-06-18T21:51:11.869" v="364" actId="47"/>
        <pc:sldMkLst>
          <pc:docMk/>
          <pc:sldMk cId="296479186" sldId="754"/>
        </pc:sldMkLst>
        <pc:spChg chg="add mod">
          <ac:chgData name="Ralchenko, Yuri (Fed)" userId="12617876-d2f8-413e-b615-c6ce78869807" providerId="ADAL" clId="{9FCD2A3F-940B-4E46-8A9F-2D7DD29A6C01}" dt="2023-06-18T21:44:43.163" v="195"/>
          <ac:spMkLst>
            <pc:docMk/>
            <pc:sldMk cId="296479186" sldId="754"/>
            <ac:spMk id="2" creationId="{24F1F201-512B-9106-B5E8-B5F72E071009}"/>
          </ac:spMkLst>
        </pc:spChg>
        <pc:spChg chg="add mod">
          <ac:chgData name="Ralchenko, Yuri (Fed)" userId="12617876-d2f8-413e-b615-c6ce78869807" providerId="ADAL" clId="{9FCD2A3F-940B-4E46-8A9F-2D7DD29A6C01}" dt="2023-06-18T21:44:43.163" v="195"/>
          <ac:spMkLst>
            <pc:docMk/>
            <pc:sldMk cId="296479186" sldId="754"/>
            <ac:spMk id="3" creationId="{0F688150-3EFE-67E1-6C9F-6399F15B1339}"/>
          </ac:spMkLst>
        </pc:spChg>
        <pc:spChg chg="add mod">
          <ac:chgData name="Ralchenko, Yuri (Fed)" userId="12617876-d2f8-413e-b615-c6ce78869807" providerId="ADAL" clId="{9FCD2A3F-940B-4E46-8A9F-2D7DD29A6C01}" dt="2023-06-18T21:44:43.163" v="195"/>
          <ac:spMkLst>
            <pc:docMk/>
            <pc:sldMk cId="296479186" sldId="754"/>
            <ac:spMk id="4" creationId="{693115B1-C743-7EDB-45A7-3E9BB0020552}"/>
          </ac:spMkLst>
        </pc:spChg>
        <pc:spChg chg="add mod">
          <ac:chgData name="Ralchenko, Yuri (Fed)" userId="12617876-d2f8-413e-b615-c6ce78869807" providerId="ADAL" clId="{9FCD2A3F-940B-4E46-8A9F-2D7DD29A6C01}" dt="2023-06-18T21:45:36.635" v="201"/>
          <ac:spMkLst>
            <pc:docMk/>
            <pc:sldMk cId="296479186" sldId="754"/>
            <ac:spMk id="5" creationId="{6C662560-AAE6-7057-9693-05048888D833}"/>
          </ac:spMkLst>
        </pc:spChg>
      </pc:sldChg>
    </pc:docChg>
  </pc:docChgLst>
  <pc:docChgLst>
    <pc:chgData name="Ralchenko, Yuri (Fed)" userId="12617876-d2f8-413e-b615-c6ce78869807" providerId="ADAL" clId="{168F79BC-B51B-4FB6-90A2-6A1D82E93A80}"/>
    <pc:docChg chg="custSel addSld modSld sldOrd">
      <pc:chgData name="Ralchenko, Yuri (Fed)" userId="12617876-d2f8-413e-b615-c6ce78869807" providerId="ADAL" clId="{168F79BC-B51B-4FB6-90A2-6A1D82E93A80}" dt="2023-06-19T15:42:05.354" v="192" actId="207"/>
      <pc:docMkLst>
        <pc:docMk/>
      </pc:docMkLst>
      <pc:sldChg chg="addSp delSp modSp mod modTransition delAnim modAnim">
        <pc:chgData name="Ralchenko, Yuri (Fed)" userId="12617876-d2f8-413e-b615-c6ce78869807" providerId="ADAL" clId="{168F79BC-B51B-4FB6-90A2-6A1D82E93A80}" dt="2023-06-19T15:42:05.354" v="192" actId="207"/>
        <pc:sldMkLst>
          <pc:docMk/>
          <pc:sldMk cId="411669323" sldId="695"/>
        </pc:sldMkLst>
        <pc:spChg chg="mod">
          <ac:chgData name="Ralchenko, Yuri (Fed)" userId="12617876-d2f8-413e-b615-c6ce78869807" providerId="ADAL" clId="{168F79BC-B51B-4FB6-90A2-6A1D82E93A80}" dt="2023-06-19T15:40:56.349" v="142" actId="1076"/>
          <ac:spMkLst>
            <pc:docMk/>
            <pc:sldMk cId="411669323" sldId="695"/>
            <ac:spMk id="3" creationId="{4F628191-E3A9-45FB-A92A-F3D301B34A3F}"/>
          </ac:spMkLst>
        </pc:spChg>
        <pc:spChg chg="add del mod">
          <ac:chgData name="Ralchenko, Yuri (Fed)" userId="12617876-d2f8-413e-b615-c6ce78869807" providerId="ADAL" clId="{168F79BC-B51B-4FB6-90A2-6A1D82E93A80}" dt="2023-06-19T14:40:24.961" v="129" actId="21"/>
          <ac:spMkLst>
            <pc:docMk/>
            <pc:sldMk cId="411669323" sldId="695"/>
            <ac:spMk id="4" creationId="{0C8C5069-71E7-F583-1962-6E1AE7183ED1}"/>
          </ac:spMkLst>
        </pc:spChg>
        <pc:spChg chg="add mod">
          <ac:chgData name="Ralchenko, Yuri (Fed)" userId="12617876-d2f8-413e-b615-c6ce78869807" providerId="ADAL" clId="{168F79BC-B51B-4FB6-90A2-6A1D82E93A80}" dt="2023-06-19T15:42:05.354" v="192" actId="207"/>
          <ac:spMkLst>
            <pc:docMk/>
            <pc:sldMk cId="411669323" sldId="695"/>
            <ac:spMk id="5" creationId="{DCE1DF50-5CC7-F956-0BB3-B2445E5BA084}"/>
          </ac:spMkLst>
        </pc:spChg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1807489093" sldId="697"/>
        </pc:sldMkLst>
      </pc:sldChg>
      <pc:sldChg chg="modSp mod modTransition">
        <pc:chgData name="Ralchenko, Yuri (Fed)" userId="12617876-d2f8-413e-b615-c6ce78869807" providerId="ADAL" clId="{168F79BC-B51B-4FB6-90A2-6A1D82E93A80}" dt="2023-06-19T04:20:57.994" v="4" actId="1076"/>
        <pc:sldMkLst>
          <pc:docMk/>
          <pc:sldMk cId="741724107" sldId="698"/>
        </pc:sldMkLst>
        <pc:spChg chg="mod">
          <ac:chgData name="Ralchenko, Yuri (Fed)" userId="12617876-d2f8-413e-b615-c6ce78869807" providerId="ADAL" clId="{168F79BC-B51B-4FB6-90A2-6A1D82E93A80}" dt="2023-06-19T04:20:57.994" v="4" actId="1076"/>
          <ac:spMkLst>
            <pc:docMk/>
            <pc:sldMk cId="741724107" sldId="698"/>
            <ac:spMk id="4" creationId="{DE2E4A49-720A-40B0-96FC-F7D44EE44554}"/>
          </ac:spMkLst>
        </pc:spChg>
        <pc:spChg chg="mod">
          <ac:chgData name="Ralchenko, Yuri (Fed)" userId="12617876-d2f8-413e-b615-c6ce78869807" providerId="ADAL" clId="{168F79BC-B51B-4FB6-90A2-6A1D82E93A80}" dt="2023-06-19T04:20:11.225" v="3" actId="1076"/>
          <ac:spMkLst>
            <pc:docMk/>
            <pc:sldMk cId="741724107" sldId="698"/>
            <ac:spMk id="9" creationId="{00000000-0000-0000-0000-000000000000}"/>
          </ac:spMkLst>
        </pc:spChg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768251621" sldId="704"/>
        </pc:sldMkLst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2438413694" sldId="713"/>
        </pc:sldMkLst>
      </pc:sldChg>
      <pc:sldChg chg="modSp mod modTransition">
        <pc:chgData name="Ralchenko, Yuri (Fed)" userId="12617876-d2f8-413e-b615-c6ce78869807" providerId="ADAL" clId="{168F79BC-B51B-4FB6-90A2-6A1D82E93A80}" dt="2023-06-19T04:58:54.695" v="42" actId="207"/>
        <pc:sldMkLst>
          <pc:docMk/>
          <pc:sldMk cId="2040430917" sldId="714"/>
        </pc:sldMkLst>
        <pc:spChg chg="mod">
          <ac:chgData name="Ralchenko, Yuri (Fed)" userId="12617876-d2f8-413e-b615-c6ce78869807" providerId="ADAL" clId="{168F79BC-B51B-4FB6-90A2-6A1D82E93A80}" dt="2023-06-19T04:58:54.695" v="42" actId="207"/>
          <ac:spMkLst>
            <pc:docMk/>
            <pc:sldMk cId="2040430917" sldId="714"/>
            <ac:spMk id="6" creationId="{CFB3F78F-6F90-46FB-938C-013604388D57}"/>
          </ac:spMkLst>
        </pc:spChg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1882362805" sldId="715"/>
        </pc:sldMkLst>
      </pc:sldChg>
      <pc:sldChg chg="modSp mod modTransition">
        <pc:chgData name="Ralchenko, Yuri (Fed)" userId="12617876-d2f8-413e-b615-c6ce78869807" providerId="ADAL" clId="{168F79BC-B51B-4FB6-90A2-6A1D82E93A80}" dt="2023-06-19T04:23:44.173" v="20" actId="208"/>
        <pc:sldMkLst>
          <pc:docMk/>
          <pc:sldMk cId="1967344635" sldId="717"/>
        </pc:sldMkLst>
        <pc:spChg chg="mod">
          <ac:chgData name="Ralchenko, Yuri (Fed)" userId="12617876-d2f8-413e-b615-c6ce78869807" providerId="ADAL" clId="{168F79BC-B51B-4FB6-90A2-6A1D82E93A80}" dt="2023-06-19T04:22:33.340" v="15" actId="1076"/>
          <ac:spMkLst>
            <pc:docMk/>
            <pc:sldMk cId="1967344635" sldId="717"/>
            <ac:spMk id="3" creationId="{8AA6C6B0-CCF4-463D-ADE1-0DBDC504F401}"/>
          </ac:spMkLst>
        </pc:spChg>
        <pc:spChg chg="mod">
          <ac:chgData name="Ralchenko, Yuri (Fed)" userId="12617876-d2f8-413e-b615-c6ce78869807" providerId="ADAL" clId="{168F79BC-B51B-4FB6-90A2-6A1D82E93A80}" dt="2023-06-19T04:23:15.967" v="18" actId="20578"/>
          <ac:spMkLst>
            <pc:docMk/>
            <pc:sldMk cId="1967344635" sldId="717"/>
            <ac:spMk id="5" creationId="{CC71BF46-2279-4EAB-8AC0-56490C415704}"/>
          </ac:spMkLst>
        </pc:spChg>
        <pc:spChg chg="mod">
          <ac:chgData name="Ralchenko, Yuri (Fed)" userId="12617876-d2f8-413e-b615-c6ce78869807" providerId="ADAL" clId="{168F79BC-B51B-4FB6-90A2-6A1D82E93A80}" dt="2023-06-19T04:22:47.462" v="16" actId="208"/>
          <ac:spMkLst>
            <pc:docMk/>
            <pc:sldMk cId="1967344635" sldId="717"/>
            <ac:spMk id="8" creationId="{8C2EE42D-3BA3-4A78-FE83-DCCABEA86149}"/>
          </ac:spMkLst>
        </pc:spChg>
        <pc:spChg chg="mod">
          <ac:chgData name="Ralchenko, Yuri (Fed)" userId="12617876-d2f8-413e-b615-c6ce78869807" providerId="ADAL" clId="{168F79BC-B51B-4FB6-90A2-6A1D82E93A80}" dt="2023-06-19T04:23:44.173" v="20" actId="208"/>
          <ac:spMkLst>
            <pc:docMk/>
            <pc:sldMk cId="1967344635" sldId="717"/>
            <ac:spMk id="9" creationId="{038F9B82-31E9-01D3-7469-6DECB7669E1B}"/>
          </ac:spMkLst>
        </pc:spChg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2698784491" sldId="725"/>
        </pc:sldMkLst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3166699122" sldId="728"/>
        </pc:sldMkLst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3043666274" sldId="729"/>
        </pc:sldMkLst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1547903117" sldId="730"/>
        </pc:sldMkLst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165586388" sldId="731"/>
        </pc:sldMkLst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1305343420" sldId="741"/>
        </pc:sldMkLst>
      </pc:sldChg>
      <pc:sldChg chg="modSp mod modTransition">
        <pc:chgData name="Ralchenko, Yuri (Fed)" userId="12617876-d2f8-413e-b615-c6ce78869807" providerId="ADAL" clId="{168F79BC-B51B-4FB6-90A2-6A1D82E93A80}" dt="2023-06-19T14:50:19.136" v="141" actId="207"/>
        <pc:sldMkLst>
          <pc:docMk/>
          <pc:sldMk cId="2551822336" sldId="742"/>
        </pc:sldMkLst>
        <pc:spChg chg="mod">
          <ac:chgData name="Ralchenko, Yuri (Fed)" userId="12617876-d2f8-413e-b615-c6ce78869807" providerId="ADAL" clId="{168F79BC-B51B-4FB6-90A2-6A1D82E93A80}" dt="2023-06-19T14:50:19.136" v="141" actId="207"/>
          <ac:spMkLst>
            <pc:docMk/>
            <pc:sldMk cId="2551822336" sldId="742"/>
            <ac:spMk id="6" creationId="{BCBD4AB3-7599-4AD3-A47A-A1F34312BFFD}"/>
          </ac:spMkLst>
        </pc:spChg>
      </pc:sldChg>
      <pc:sldChg chg="modSp mod modTransition">
        <pc:chgData name="Ralchenko, Yuri (Fed)" userId="12617876-d2f8-413e-b615-c6ce78869807" providerId="ADAL" clId="{168F79BC-B51B-4FB6-90A2-6A1D82E93A80}" dt="2023-06-19T04:55:13.922" v="37" actId="20577"/>
        <pc:sldMkLst>
          <pc:docMk/>
          <pc:sldMk cId="2078095107" sldId="743"/>
        </pc:sldMkLst>
        <pc:spChg chg="mod">
          <ac:chgData name="Ralchenko, Yuri (Fed)" userId="12617876-d2f8-413e-b615-c6ce78869807" providerId="ADAL" clId="{168F79BC-B51B-4FB6-90A2-6A1D82E93A80}" dt="2023-06-19T04:55:13.922" v="37" actId="20577"/>
          <ac:spMkLst>
            <pc:docMk/>
            <pc:sldMk cId="2078095107" sldId="743"/>
            <ac:spMk id="2" creationId="{E0CC51A6-EC7C-4188-85CF-E7EFB0518AF5}"/>
          </ac:spMkLst>
        </pc:spChg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3565201357" sldId="744"/>
        </pc:sldMkLst>
      </pc:sldChg>
      <pc:sldChg chg="modSp mod modTransition">
        <pc:chgData name="Ralchenko, Yuri (Fed)" userId="12617876-d2f8-413e-b615-c6ce78869807" providerId="ADAL" clId="{168F79BC-B51B-4FB6-90A2-6A1D82E93A80}" dt="2023-06-19T04:56:54.886" v="41" actId="20577"/>
        <pc:sldMkLst>
          <pc:docMk/>
          <pc:sldMk cId="3992574423" sldId="750"/>
        </pc:sldMkLst>
        <pc:spChg chg="mod">
          <ac:chgData name="Ralchenko, Yuri (Fed)" userId="12617876-d2f8-413e-b615-c6ce78869807" providerId="ADAL" clId="{168F79BC-B51B-4FB6-90A2-6A1D82E93A80}" dt="2023-06-19T04:56:54.886" v="41" actId="20577"/>
          <ac:spMkLst>
            <pc:docMk/>
            <pc:sldMk cId="3992574423" sldId="750"/>
            <ac:spMk id="2" creationId="{E0CC51A6-EC7C-4188-85CF-E7EFB0518AF5}"/>
          </ac:spMkLst>
        </pc:spChg>
      </pc:sldChg>
      <pc:sldChg chg="ord modTransition">
        <pc:chgData name="Ralchenko, Yuri (Fed)" userId="12617876-d2f8-413e-b615-c6ce78869807" providerId="ADAL" clId="{168F79BC-B51B-4FB6-90A2-6A1D82E93A80}" dt="2023-06-19T04:50:15.592" v="31"/>
        <pc:sldMkLst>
          <pc:docMk/>
          <pc:sldMk cId="3935432099" sldId="751"/>
        </pc:sldMkLst>
      </pc:sldChg>
      <pc:sldChg chg="modSp mod modTransition">
        <pc:chgData name="Ralchenko, Yuri (Fed)" userId="12617876-d2f8-413e-b615-c6ce78869807" providerId="ADAL" clId="{168F79BC-B51B-4FB6-90A2-6A1D82E93A80}" dt="2023-06-19T04:50:47.031" v="33" actId="1076"/>
        <pc:sldMkLst>
          <pc:docMk/>
          <pc:sldMk cId="610948412" sldId="752"/>
        </pc:sldMkLst>
        <pc:picChg chg="mod">
          <ac:chgData name="Ralchenko, Yuri (Fed)" userId="12617876-d2f8-413e-b615-c6ce78869807" providerId="ADAL" clId="{168F79BC-B51B-4FB6-90A2-6A1D82E93A80}" dt="2023-06-19T04:50:37.784" v="32" actId="14100"/>
          <ac:picMkLst>
            <pc:docMk/>
            <pc:sldMk cId="610948412" sldId="752"/>
            <ac:picMk id="10" creationId="{00000000-0000-0000-0000-000000000000}"/>
          </ac:picMkLst>
        </pc:picChg>
        <pc:cxnChg chg="mod">
          <ac:chgData name="Ralchenko, Yuri (Fed)" userId="12617876-d2f8-413e-b615-c6ce78869807" providerId="ADAL" clId="{168F79BC-B51B-4FB6-90A2-6A1D82E93A80}" dt="2023-06-19T04:50:47.031" v="33" actId="1076"/>
          <ac:cxnSpMkLst>
            <pc:docMk/>
            <pc:sldMk cId="610948412" sldId="752"/>
            <ac:cxnSpMk id="5" creationId="{4B172DF6-F21C-4C74-80FA-C12C3185AD65}"/>
          </ac:cxnSpMkLst>
        </pc:cxnChg>
      </pc:sldChg>
      <pc:sldChg chg="modTransition">
        <pc:chgData name="Ralchenko, Yuri (Fed)" userId="12617876-d2f8-413e-b615-c6ce78869807" providerId="ADAL" clId="{168F79BC-B51B-4FB6-90A2-6A1D82E93A80}" dt="2023-06-19T04:19:07.264" v="2"/>
        <pc:sldMkLst>
          <pc:docMk/>
          <pc:sldMk cId="206762359" sldId="753"/>
        </pc:sldMkLst>
      </pc:sldChg>
      <pc:sldChg chg="addSp modSp new mod modAnim">
        <pc:chgData name="Ralchenko, Yuri (Fed)" userId="12617876-d2f8-413e-b615-c6ce78869807" providerId="ADAL" clId="{168F79BC-B51B-4FB6-90A2-6A1D82E93A80}" dt="2023-06-19T14:41:41.806" v="140"/>
        <pc:sldMkLst>
          <pc:docMk/>
          <pc:sldMk cId="2113938959" sldId="754"/>
        </pc:sldMkLst>
        <pc:spChg chg="add mod">
          <ac:chgData name="Ralchenko, Yuri (Fed)" userId="12617876-d2f8-413e-b615-c6ce78869807" providerId="ADAL" clId="{168F79BC-B51B-4FB6-90A2-6A1D82E93A80}" dt="2023-06-19T14:41:24.957" v="139" actId="113"/>
          <ac:spMkLst>
            <pc:docMk/>
            <pc:sldMk cId="2113938959" sldId="754"/>
            <ac:spMk id="2" creationId="{E84DEBF7-19A7-539A-7836-B972AEE8CDC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2018 Enacted</c:v>
                </c:pt>
              </c:strCache>
            </c:strRef>
          </c:tx>
          <c:dPt>
            <c:idx val="0"/>
            <c:bubble3D val="0"/>
            <c:spPr>
              <a:solidFill>
                <a:srgbClr val="1133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AA-4047-BFA2-946C1D41F985}"/>
              </c:ext>
            </c:extLst>
          </c:dPt>
          <c:dPt>
            <c:idx val="1"/>
            <c:bubble3D val="0"/>
            <c:spPr>
              <a:pattFill prst="pct75">
                <a:fgClr>
                  <a:srgbClr val="B2471E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AA-4047-BFA2-946C1D41F985}"/>
              </c:ext>
            </c:extLst>
          </c:dPt>
          <c:dPt>
            <c:idx val="2"/>
            <c:bubble3D val="0"/>
            <c:spPr>
              <a:solidFill>
                <a:srgbClr val="B2471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AA-4047-BFA2-946C1D41F985}"/>
              </c:ext>
            </c:extLst>
          </c:dPt>
          <c:dPt>
            <c:idx val="3"/>
            <c:bubble3D val="0"/>
            <c:spPr>
              <a:solidFill>
                <a:srgbClr val="5D8B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AA-4047-BFA2-946C1D41F98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STRS 60%</c:v>
                </c:pt>
                <c:pt idx="1">
                  <c:v>ITS (Hollings MEP) 12%</c:v>
                </c:pt>
                <c:pt idx="2">
                  <c:v>ITS (Manufacturing USA) 1%</c:v>
                </c:pt>
                <c:pt idx="3">
                  <c:v>CRS 27%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724.5</c:v>
                </c:pt>
                <c:pt idx="1">
                  <c:v>140</c:v>
                </c:pt>
                <c:pt idx="2">
                  <c:v>15</c:v>
                </c:pt>
                <c:pt idx="3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AA-4047-BFA2-946C1D41F9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D550-4804-0648-9841-5DE6A0CD016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04BF-A41C-8448-874E-9C0B6FDDA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9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jp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0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10" Type="http://schemas.openxmlformats.org/officeDocument/2006/relationships/image" Target="../media/image13.png"/><Relationship Id="rId4" Type="http://schemas.openxmlformats.org/officeDocument/2006/relationships/image" Target="../media/image45.jpeg"/><Relationship Id="rId9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1BAFE4-3996-9B40-A849-0450F4C59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804DA-26DC-094D-81DE-93F10F39F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51A0C-9B64-634D-8A09-BE241A244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3619D-369A-3C40-8401-DAA021E8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4E01-FA1D-DF4D-8154-31A9A186127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8995-CDE0-A646-B4C0-DF68570A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2D4CD-0567-AA4B-BE1B-B504FA73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B62B-FDC5-F542-B36B-F4CCC409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342434-9005-9A48-8FA3-73C5FE8D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14CCD-6008-7C48-8213-7ACB9973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1253810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04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12192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Object/Photo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B0418-EA3E-F444-BA50-493E538C4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819" y="5213932"/>
            <a:ext cx="9824225" cy="12638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02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orient="horz" pos="50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533BF-1B93-2A43-BA34-0F3A82D7F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17D88D-1B35-A843-BA46-506AB4A875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253" y="1622502"/>
            <a:ext cx="10753493" cy="1456996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D91200-3642-8946-A772-E48D2472F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93048A-A103-8740-9E4D-A13D62CF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7">
            <a:extLst>
              <a:ext uri="{FF2B5EF4-FFF2-40B4-BE49-F238E27FC236}">
                <a16:creationId xmlns:a16="http://schemas.microsoft.com/office/drawing/2014/main" id="{CFA31AA8-C387-164B-869F-B0075C511E6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2542" y="3603157"/>
            <a:ext cx="3889249" cy="249574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17" name="Picture Placeholder 37">
            <a:extLst>
              <a:ext uri="{FF2B5EF4-FFF2-40B4-BE49-F238E27FC236}">
                <a16:creationId xmlns:a16="http://schemas.microsoft.com/office/drawing/2014/main" id="{9B1F4115-3B6A-C147-B3F0-135C7ECD40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54344" y="3603157"/>
            <a:ext cx="3889249" cy="249574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5E9C8FEA-E368-2E47-8707-A1899F1C96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09655" y="3603157"/>
            <a:ext cx="3889249" cy="249574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</p:spTree>
    <p:extLst>
      <p:ext uri="{BB962C8B-B14F-4D97-AF65-F5344CB8AC3E}">
        <p14:creationId xmlns:p14="http://schemas.microsoft.com/office/powerpoint/2010/main" val="262253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3" pos="432" userDrawn="1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35D9A-EEF1-DD46-987E-6CF872511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FACD73-4E5D-A345-B9F2-A050263D9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609" y="1757943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28B23-895C-5C4C-B680-35A98899E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3FAAB9C-4676-8C48-8CEF-A4CF6BE5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7">
            <a:extLst>
              <a:ext uri="{FF2B5EF4-FFF2-40B4-BE49-F238E27FC236}">
                <a16:creationId xmlns:a16="http://schemas.microsoft.com/office/drawing/2014/main" id="{F18C6717-9848-804B-B1E2-2105CEE0B19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093699"/>
            <a:ext cx="6337300" cy="575914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</p:spTree>
    <p:extLst>
      <p:ext uri="{BB962C8B-B14F-4D97-AF65-F5344CB8AC3E}">
        <p14:creationId xmlns:p14="http://schemas.microsoft.com/office/powerpoint/2010/main" val="358590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63FB6F-295B-4145-AC04-27AECBF663FE}"/>
              </a:ext>
            </a:extLst>
          </p:cNvPr>
          <p:cNvSpPr/>
          <p:nvPr userDrawn="1"/>
        </p:nvSpPr>
        <p:spPr>
          <a:xfrm>
            <a:off x="10173653" y="3561055"/>
            <a:ext cx="1399032" cy="2013995"/>
          </a:xfrm>
          <a:prstGeom prst="rect">
            <a:avLst/>
          </a:prstGeom>
          <a:solidFill>
            <a:srgbClr val="B94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0F6BE-9234-024F-833A-824C3D3A925D}"/>
              </a:ext>
            </a:extLst>
          </p:cNvPr>
          <p:cNvSpPr/>
          <p:nvPr userDrawn="1"/>
        </p:nvSpPr>
        <p:spPr>
          <a:xfrm>
            <a:off x="8586154" y="3561055"/>
            <a:ext cx="1399032" cy="2013995"/>
          </a:xfrm>
          <a:prstGeom prst="rect">
            <a:avLst/>
          </a:prstGeom>
          <a:solidFill>
            <a:srgbClr val="B94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1BF4F-6491-E24D-82FA-6C4C49768707}"/>
              </a:ext>
            </a:extLst>
          </p:cNvPr>
          <p:cNvSpPr/>
          <p:nvPr userDrawn="1"/>
        </p:nvSpPr>
        <p:spPr>
          <a:xfrm>
            <a:off x="6976872" y="3561054"/>
            <a:ext cx="1407759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0C1E6D-6FDE-8C4C-84A7-19639DF2BE58}"/>
              </a:ext>
            </a:extLst>
          </p:cNvPr>
          <p:cNvSpPr/>
          <p:nvPr userDrawn="1"/>
        </p:nvSpPr>
        <p:spPr>
          <a:xfrm>
            <a:off x="5416537" y="3561055"/>
            <a:ext cx="140359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81D280-A245-594C-9C82-B79E20F196D0}"/>
              </a:ext>
            </a:extLst>
          </p:cNvPr>
          <p:cNvSpPr/>
          <p:nvPr userDrawn="1"/>
        </p:nvSpPr>
        <p:spPr>
          <a:xfrm>
            <a:off x="3836549" y="3561054"/>
            <a:ext cx="139903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EA32C-2240-6F4B-914F-98F7B8238AF2}"/>
              </a:ext>
            </a:extLst>
          </p:cNvPr>
          <p:cNvSpPr/>
          <p:nvPr userDrawn="1"/>
        </p:nvSpPr>
        <p:spPr>
          <a:xfrm>
            <a:off x="651527" y="3561054"/>
            <a:ext cx="139903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A93E19-50A5-9548-8F8C-391BBBDBDB90}"/>
              </a:ext>
            </a:extLst>
          </p:cNvPr>
          <p:cNvSpPr/>
          <p:nvPr userDrawn="1"/>
        </p:nvSpPr>
        <p:spPr>
          <a:xfrm>
            <a:off x="2254237" y="3561055"/>
            <a:ext cx="140359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ED8E57-8E6A-9147-8403-FC7756A82595}"/>
              </a:ext>
            </a:extLst>
          </p:cNvPr>
          <p:cNvSpPr/>
          <p:nvPr userDrawn="1"/>
        </p:nvSpPr>
        <p:spPr>
          <a:xfrm>
            <a:off x="651527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DDE5E9-7903-9D43-B5F6-3F8CE301C9A3}"/>
              </a:ext>
            </a:extLst>
          </p:cNvPr>
          <p:cNvSpPr/>
          <p:nvPr userDrawn="1"/>
        </p:nvSpPr>
        <p:spPr>
          <a:xfrm>
            <a:off x="2249099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5D5EB1-B45D-4743-A377-C9944576F172}"/>
              </a:ext>
            </a:extLst>
          </p:cNvPr>
          <p:cNvSpPr/>
          <p:nvPr userDrawn="1"/>
        </p:nvSpPr>
        <p:spPr>
          <a:xfrm>
            <a:off x="3836161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F42BFC-2C0F-7B4C-A926-E9D82CEC7CDF}"/>
              </a:ext>
            </a:extLst>
          </p:cNvPr>
          <p:cNvSpPr/>
          <p:nvPr userDrawn="1"/>
        </p:nvSpPr>
        <p:spPr>
          <a:xfrm>
            <a:off x="5403963" y="2162022"/>
            <a:ext cx="1413590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1E8556-4AB5-444E-83C6-EBC637F23838}"/>
              </a:ext>
            </a:extLst>
          </p:cNvPr>
          <p:cNvSpPr/>
          <p:nvPr userDrawn="1"/>
        </p:nvSpPr>
        <p:spPr>
          <a:xfrm>
            <a:off x="6985599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EFCBEB-6BFB-264C-849B-1BCB554A8812}"/>
              </a:ext>
            </a:extLst>
          </p:cNvPr>
          <p:cNvSpPr/>
          <p:nvPr userDrawn="1"/>
        </p:nvSpPr>
        <p:spPr>
          <a:xfrm>
            <a:off x="8586837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9489B2-A7AF-1A48-A34B-C686CA59A72C}"/>
              </a:ext>
            </a:extLst>
          </p:cNvPr>
          <p:cNvSpPr/>
          <p:nvPr userDrawn="1"/>
        </p:nvSpPr>
        <p:spPr>
          <a:xfrm>
            <a:off x="10173899" y="2162022"/>
            <a:ext cx="1399032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13160A-7C33-214C-A659-A9486E4B61C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3175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Icon/photo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619B90C-3B9F-5942-9F93-1B3C12E5D3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61257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Icon/photo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BEF394CA-5C7F-7747-88FB-CC36738A15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48319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Icon/photo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26CAF10A-5FF5-A14E-ACBB-55A8215DC5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14361" y="2162022"/>
            <a:ext cx="1393718" cy="13990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Icon/photo</a:t>
            </a:r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ED6402DC-B696-2240-8DA9-ADE6C47F16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90912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Icon/photo</a:t>
            </a: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0FDABA7F-8C47-4247-9381-D417117873D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98995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Icon/photo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2783E5F4-3A3F-B941-889C-722AE8E5407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5546" y="2162022"/>
            <a:ext cx="1393718" cy="13990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Icon/photo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B02A2-B4A7-7246-A7D2-D24AEC2B26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053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F09B16C-9619-E64D-89F0-2025BEB7F2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7057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2F39FD2-65E4-A24B-8EEB-6F38BDAF8B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0197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24058022-10D8-9D4C-8782-AD04941366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5777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BD41ED7-6893-A44E-8684-F19253C5E9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3644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6ABB7D3-8923-3541-8C81-B2A625F395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97955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2B815BA-D993-E647-A23D-45104F3503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78400" y="3999649"/>
            <a:ext cx="969962" cy="96043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7456F10-94CB-9840-86F1-1CBEA905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27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0A3B4F-B787-E348-81E5-AACFA52907BF}"/>
              </a:ext>
            </a:extLst>
          </p:cNvPr>
          <p:cNvSpPr/>
          <p:nvPr userDrawn="1"/>
        </p:nvSpPr>
        <p:spPr>
          <a:xfrm>
            <a:off x="2424544" y="3931919"/>
            <a:ext cx="9767455" cy="2926081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EE32B-AE50-8946-9122-6D66A5E8A40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251" y="3987290"/>
            <a:ext cx="2420293" cy="2870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Photo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FE6C72-DEEC-FC45-8EAB-DDC32F5FA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45BA4-7F84-2B43-9F1E-687730EE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4669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68EDA-B380-A44A-B798-696050BAA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0840" y="1561453"/>
            <a:ext cx="8793480" cy="19592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B502A4-0F10-C046-A09B-5907847AD2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10840" y="4377805"/>
            <a:ext cx="8793480" cy="19592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FB21A36-8344-2E4A-BB13-8B1D1EA74D5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251" y="1097786"/>
            <a:ext cx="2420293" cy="2870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70B63-95F5-6D47-AF76-01BD68431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7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FE6C72-DEEC-FC45-8EAB-DDC32F5FA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45BA4-7F84-2B43-9F1E-687730EE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4669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70B63-95F5-6D47-AF76-01BD68431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04CF099-8249-D241-A59F-D5406D5EC2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311845"/>
            <a:ext cx="6884476" cy="5546154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7A87BBD-D833-9640-B345-369071EC245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884476" y="1311845"/>
            <a:ext cx="5307523" cy="362753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64BF3-1BC5-854B-A716-FEAD932949A3}"/>
              </a:ext>
            </a:extLst>
          </p:cNvPr>
          <p:cNvSpPr/>
          <p:nvPr userDrawn="1"/>
        </p:nvSpPr>
        <p:spPr>
          <a:xfrm>
            <a:off x="6875332" y="4948518"/>
            <a:ext cx="5316667" cy="1909482"/>
          </a:xfrm>
          <a:prstGeom prst="rect">
            <a:avLst/>
          </a:prstGeom>
          <a:solidFill>
            <a:srgbClr val="5D8B7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B19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C07767-73F1-E248-8946-69FB2221E4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2175" y="5267325"/>
            <a:ext cx="4645025" cy="1298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8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89C67D-F551-D24A-8D9C-6ABA80EC5EF8}"/>
              </a:ext>
            </a:extLst>
          </p:cNvPr>
          <p:cNvSpPr/>
          <p:nvPr userDrawn="1"/>
        </p:nvSpPr>
        <p:spPr>
          <a:xfrm>
            <a:off x="1062317" y="4357661"/>
            <a:ext cx="3007659" cy="1516649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CD0D8-53A1-E24B-99EE-5AA04A5C89CE}"/>
              </a:ext>
            </a:extLst>
          </p:cNvPr>
          <p:cNvSpPr/>
          <p:nvPr userDrawn="1"/>
        </p:nvSpPr>
        <p:spPr>
          <a:xfrm>
            <a:off x="4587688" y="4357661"/>
            <a:ext cx="3007659" cy="1516649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5E3B7-9503-9641-A7A8-60F96166A487}"/>
              </a:ext>
            </a:extLst>
          </p:cNvPr>
          <p:cNvSpPr/>
          <p:nvPr userDrawn="1"/>
        </p:nvSpPr>
        <p:spPr>
          <a:xfrm>
            <a:off x="8113059" y="4357661"/>
            <a:ext cx="3007659" cy="1516649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6EFEDA-983B-6547-95FE-6F3E5EBBC482}"/>
              </a:ext>
            </a:extLst>
          </p:cNvPr>
          <p:cNvSpPr/>
          <p:nvPr userDrawn="1"/>
        </p:nvSpPr>
        <p:spPr>
          <a:xfrm>
            <a:off x="4578723" y="2297447"/>
            <a:ext cx="3007659" cy="1516649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6368F0-D6DE-7A4E-9005-EFE41B503ABE}"/>
              </a:ext>
            </a:extLst>
          </p:cNvPr>
          <p:cNvSpPr/>
          <p:nvPr userDrawn="1"/>
        </p:nvSpPr>
        <p:spPr>
          <a:xfrm>
            <a:off x="8104094" y="2297447"/>
            <a:ext cx="3007659" cy="1516649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91AB95-9234-5048-BF22-6A90E0A46C17}"/>
              </a:ext>
            </a:extLst>
          </p:cNvPr>
          <p:cNvSpPr/>
          <p:nvPr userDrawn="1"/>
        </p:nvSpPr>
        <p:spPr>
          <a:xfrm>
            <a:off x="1053352" y="2297447"/>
            <a:ext cx="3007659" cy="1516649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3FCD2-F7B3-0046-9438-D570A76E2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9971" y="2632702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ED8E38-902A-914B-B497-3A0CE55E3E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5342" y="2632702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FA7EFB9-A3D8-8D47-916A-DAC4CC3760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56186" y="2632702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7F7537F-C63B-EA49-9EDE-5FA37DD19F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9971" y="46985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80406A7-272D-504B-A7C8-AA61CE6719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5342" y="46985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4869C6-9304-A448-A48C-0A9D2D89A6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6186" y="46985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99104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5BF363-59FF-E54E-A0B5-E35D493FB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95B3-35E3-C543-9CBB-AD4A8EB72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0C5EBA-FDE5-C744-8C25-171C6E49ED05}"/>
              </a:ext>
            </a:extLst>
          </p:cNvPr>
          <p:cNvSpPr/>
          <p:nvPr userDrawn="1"/>
        </p:nvSpPr>
        <p:spPr>
          <a:xfrm>
            <a:off x="270017" y="1367572"/>
            <a:ext cx="2713172" cy="2589112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3F55F8-F17A-FC46-941E-74A68AF677D2}"/>
              </a:ext>
            </a:extLst>
          </p:cNvPr>
          <p:cNvSpPr/>
          <p:nvPr userDrawn="1"/>
        </p:nvSpPr>
        <p:spPr>
          <a:xfrm>
            <a:off x="3076999" y="1367573"/>
            <a:ext cx="2713172" cy="2589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D92DE6-5EC6-4D49-A3C5-29C00605CB95}"/>
              </a:ext>
            </a:extLst>
          </p:cNvPr>
          <p:cNvSpPr/>
          <p:nvPr userDrawn="1"/>
        </p:nvSpPr>
        <p:spPr>
          <a:xfrm>
            <a:off x="256570" y="4039015"/>
            <a:ext cx="2713172" cy="2589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E47E62-84AE-884D-8677-1D5875DE6DED}"/>
              </a:ext>
            </a:extLst>
          </p:cNvPr>
          <p:cNvSpPr/>
          <p:nvPr userDrawn="1"/>
        </p:nvSpPr>
        <p:spPr>
          <a:xfrm>
            <a:off x="3076999" y="4039015"/>
            <a:ext cx="2713172" cy="2589112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4DCE74C-5520-A544-A078-9D485FE536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2488" y="1367571"/>
            <a:ext cx="6025050" cy="5260241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A4AE0-38AE-5842-A062-C165BD8654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73532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FCF57B2-1F6F-564B-AE90-0606F45C49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547" y="1973532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FA9EEA3-2CAF-7046-AF37-6009977247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582918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834188-F4F4-DA4C-8407-BA4BAA7EE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5547" y="4582918"/>
            <a:ext cx="2012795" cy="15837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7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5957D3-3144-8D48-A92E-C76664629CF9}"/>
              </a:ext>
            </a:extLst>
          </p:cNvPr>
          <p:cNvSpPr/>
          <p:nvPr userDrawn="1"/>
        </p:nvSpPr>
        <p:spPr>
          <a:xfrm>
            <a:off x="369841" y="2517613"/>
            <a:ext cx="3646921" cy="28910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41C95C-42C9-F842-87D4-4B2BC8DA0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32" y="3300413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533C124-7598-6F4B-BCB0-626B6DB9EA8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F6868-B405-CA44-B412-5D6C4F518A0C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789C-4D79-6649-8389-129C018B25F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C45A3A-841E-C04D-A6C3-2A644B41F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40500-007F-2C4C-9583-7C56C95CB2D0}"/>
              </a:ext>
            </a:extLst>
          </p:cNvPr>
          <p:cNvSpPr/>
          <p:nvPr userDrawn="1"/>
        </p:nvSpPr>
        <p:spPr>
          <a:xfrm>
            <a:off x="369841" y="1325563"/>
            <a:ext cx="3646921" cy="1045406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39387-C38C-4A48-919B-2E0B84969B6A}"/>
              </a:ext>
            </a:extLst>
          </p:cNvPr>
          <p:cNvSpPr/>
          <p:nvPr userDrawn="1"/>
        </p:nvSpPr>
        <p:spPr>
          <a:xfrm>
            <a:off x="4284504" y="1325563"/>
            <a:ext cx="3646921" cy="1045406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B6231-8F23-CC44-B283-DD8E45233D78}"/>
              </a:ext>
            </a:extLst>
          </p:cNvPr>
          <p:cNvSpPr/>
          <p:nvPr userDrawn="1"/>
        </p:nvSpPr>
        <p:spPr>
          <a:xfrm>
            <a:off x="4284504" y="2517613"/>
            <a:ext cx="3646921" cy="28910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34F073-3FAB-F44A-A9FC-2DD482EB2FB2}"/>
              </a:ext>
            </a:extLst>
          </p:cNvPr>
          <p:cNvSpPr/>
          <p:nvPr userDrawn="1"/>
        </p:nvSpPr>
        <p:spPr>
          <a:xfrm>
            <a:off x="369841" y="5555300"/>
            <a:ext cx="3646921" cy="1040572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F16E65-9843-6A40-99CA-BFFEB583C63D}"/>
              </a:ext>
            </a:extLst>
          </p:cNvPr>
          <p:cNvSpPr/>
          <p:nvPr userDrawn="1"/>
        </p:nvSpPr>
        <p:spPr>
          <a:xfrm>
            <a:off x="4284504" y="5555300"/>
            <a:ext cx="3646921" cy="1040572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C26D5-E557-9941-B421-8058460DC3F1}"/>
              </a:ext>
            </a:extLst>
          </p:cNvPr>
          <p:cNvSpPr/>
          <p:nvPr userDrawn="1"/>
        </p:nvSpPr>
        <p:spPr>
          <a:xfrm>
            <a:off x="8199167" y="1325563"/>
            <a:ext cx="3646921" cy="1045406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AD63F-90C7-3C4E-ABB3-8B524AF71F83}"/>
              </a:ext>
            </a:extLst>
          </p:cNvPr>
          <p:cNvSpPr/>
          <p:nvPr userDrawn="1"/>
        </p:nvSpPr>
        <p:spPr>
          <a:xfrm>
            <a:off x="8199167" y="2517613"/>
            <a:ext cx="3646921" cy="28910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AE21E-790E-6F43-9472-E4246AFE3896}"/>
              </a:ext>
            </a:extLst>
          </p:cNvPr>
          <p:cNvSpPr/>
          <p:nvPr userDrawn="1"/>
        </p:nvSpPr>
        <p:spPr>
          <a:xfrm>
            <a:off x="8199167" y="5555300"/>
            <a:ext cx="3646921" cy="1040572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8F0FB9-C724-214B-8044-872D96427B79}"/>
              </a:ext>
            </a:extLst>
          </p:cNvPr>
          <p:cNvCxnSpPr>
            <a:cxnSpLocks/>
          </p:cNvCxnSpPr>
          <p:nvPr userDrawn="1"/>
        </p:nvCxnSpPr>
        <p:spPr>
          <a:xfrm>
            <a:off x="976628" y="3188854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A40C7-300F-D740-8383-0D75BFFF1FE6}"/>
              </a:ext>
            </a:extLst>
          </p:cNvPr>
          <p:cNvCxnSpPr>
            <a:cxnSpLocks/>
          </p:cNvCxnSpPr>
          <p:nvPr userDrawn="1"/>
        </p:nvCxnSpPr>
        <p:spPr>
          <a:xfrm>
            <a:off x="4912523" y="3188854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366614-A93D-9D46-B70C-956EE518DC3B}"/>
              </a:ext>
            </a:extLst>
          </p:cNvPr>
          <p:cNvCxnSpPr>
            <a:cxnSpLocks/>
          </p:cNvCxnSpPr>
          <p:nvPr userDrawn="1"/>
        </p:nvCxnSpPr>
        <p:spPr>
          <a:xfrm>
            <a:off x="8808662" y="3188854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7720B87-E4A5-A640-A4FE-D34285F41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7863C5-E08E-1149-9A18-BABAC8F04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4AA58-73EE-4948-AD09-E75021E4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8757D5C-F741-9D4C-A776-60B56D9676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746" y="2665413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CEE1F8-3251-0440-8096-36359A5D876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6156" y="1514667"/>
            <a:ext cx="2372519" cy="81240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A76E73E8-64F1-594C-B190-E221870265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746" y="5865811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B387609-B795-D844-B647-0F5BA79E9C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0761" y="3300413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DD5E362E-24E5-7D40-96A7-FA2DEC3198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6975" y="2665413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661F928C-9292-554A-911D-2CF5F07ED9F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31385" y="1514667"/>
            <a:ext cx="2372519" cy="81240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50" name="Text Placeholder 32">
            <a:extLst>
              <a:ext uri="{FF2B5EF4-FFF2-40B4-BE49-F238E27FC236}">
                <a16:creationId xmlns:a16="http://schemas.microsoft.com/office/drawing/2014/main" id="{FBDB12C9-B50E-1848-A59A-138150A1E8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6975" y="5865811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3141CCAE-F80A-FD41-9DB6-A01254D132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23688" y="3300413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6" name="Text Placeholder 32">
            <a:extLst>
              <a:ext uri="{FF2B5EF4-FFF2-40B4-BE49-F238E27FC236}">
                <a16:creationId xmlns:a16="http://schemas.microsoft.com/office/drawing/2014/main" id="{6DE6C436-9B4A-504A-BF61-BB90F4402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9902" y="2665413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7" name="Picture Placeholder 37">
            <a:extLst>
              <a:ext uri="{FF2B5EF4-FFF2-40B4-BE49-F238E27FC236}">
                <a16:creationId xmlns:a16="http://schemas.microsoft.com/office/drawing/2014/main" id="{DE52AE46-0B43-6F44-A580-F5BA1C3002F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834312" y="1514667"/>
            <a:ext cx="2372519" cy="81240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B149A87B-DFEA-8B43-9E0B-AF43980930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9902" y="5865811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079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087707-6360-8941-90A4-F513F1024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032" y="0"/>
            <a:ext cx="12228755" cy="5753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06198-1EEA-C342-A1A2-40617829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" y="1252920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299C8-3CCB-9F48-A452-224FD24BD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93A121-89FF-D74D-B673-3DF25B57E1AE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7EA63F-E258-8B4D-B70A-6AFAEA50ED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617" y="6004119"/>
            <a:ext cx="3973068" cy="52474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6A99C9-9F07-F745-B575-0DBCE5993A5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184" y="5688429"/>
            <a:ext cx="4157472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33822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5957D3-3144-8D48-A92E-C76664629CF9}"/>
              </a:ext>
            </a:extLst>
          </p:cNvPr>
          <p:cNvSpPr/>
          <p:nvPr userDrawn="1"/>
        </p:nvSpPr>
        <p:spPr>
          <a:xfrm>
            <a:off x="369841" y="3428999"/>
            <a:ext cx="3646921" cy="31668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41C95C-42C9-F842-87D4-4B2BC8DA0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32" y="4625397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B6231-8F23-CC44-B283-DD8E45233D78}"/>
              </a:ext>
            </a:extLst>
          </p:cNvPr>
          <p:cNvSpPr/>
          <p:nvPr userDrawn="1"/>
        </p:nvSpPr>
        <p:spPr>
          <a:xfrm>
            <a:off x="4284504" y="3428999"/>
            <a:ext cx="3646921" cy="31668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AD63F-90C7-3C4E-ABB3-8B524AF71F83}"/>
              </a:ext>
            </a:extLst>
          </p:cNvPr>
          <p:cNvSpPr/>
          <p:nvPr userDrawn="1"/>
        </p:nvSpPr>
        <p:spPr>
          <a:xfrm>
            <a:off x="8199167" y="3428999"/>
            <a:ext cx="3646921" cy="31668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8F0FB9-C724-214B-8044-872D96427B79}"/>
              </a:ext>
            </a:extLst>
          </p:cNvPr>
          <p:cNvCxnSpPr>
            <a:cxnSpLocks/>
          </p:cNvCxnSpPr>
          <p:nvPr userDrawn="1"/>
        </p:nvCxnSpPr>
        <p:spPr>
          <a:xfrm>
            <a:off x="976628" y="4513838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A40C7-300F-D740-8383-0D75BFFF1FE6}"/>
              </a:ext>
            </a:extLst>
          </p:cNvPr>
          <p:cNvCxnSpPr>
            <a:cxnSpLocks/>
          </p:cNvCxnSpPr>
          <p:nvPr userDrawn="1"/>
        </p:nvCxnSpPr>
        <p:spPr>
          <a:xfrm>
            <a:off x="4912523" y="4513838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366614-A93D-9D46-B70C-956EE518DC3B}"/>
              </a:ext>
            </a:extLst>
          </p:cNvPr>
          <p:cNvCxnSpPr>
            <a:cxnSpLocks/>
          </p:cNvCxnSpPr>
          <p:nvPr userDrawn="1"/>
        </p:nvCxnSpPr>
        <p:spPr>
          <a:xfrm>
            <a:off x="8808662" y="4513838"/>
            <a:ext cx="2428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7720B87-E4A5-A640-A4FE-D34285F41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7863C5-E08E-1149-9A18-BABAC8F04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4AA58-73EE-4948-AD09-E75021E4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8757D5C-F741-9D4C-A776-60B56D9676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746" y="3990397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B387609-B795-D844-B647-0F5BA79E9C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0761" y="4625397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DD5E362E-24E5-7D40-96A7-FA2DEC3198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6975" y="3990397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661F928C-9292-554A-911D-2CF5F07ED9F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4504" y="1331132"/>
            <a:ext cx="3646921" cy="199187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3141CCAE-F80A-FD41-9DB6-A01254D132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23688" y="4625397"/>
            <a:ext cx="3193766" cy="19177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ultricies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6" name="Text Placeholder 32">
            <a:extLst>
              <a:ext uri="{FF2B5EF4-FFF2-40B4-BE49-F238E27FC236}">
                <a16:creationId xmlns:a16="http://schemas.microsoft.com/office/drawing/2014/main" id="{6DE6C436-9B4A-504A-BF61-BB90F4402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9902" y="3990397"/>
            <a:ext cx="3081338" cy="423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Picture Placeholder 37">
            <a:extLst>
              <a:ext uri="{FF2B5EF4-FFF2-40B4-BE49-F238E27FC236}">
                <a16:creationId xmlns:a16="http://schemas.microsoft.com/office/drawing/2014/main" id="{97844E18-3BE6-C74E-BB09-B81CC159F77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96747" y="1331132"/>
            <a:ext cx="3646921" cy="199187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32" name="Picture Placeholder 37">
            <a:extLst>
              <a:ext uri="{FF2B5EF4-FFF2-40B4-BE49-F238E27FC236}">
                <a16:creationId xmlns:a16="http://schemas.microsoft.com/office/drawing/2014/main" id="{EEDCD707-9F20-FF45-B883-BF8A321D679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0686" y="1331132"/>
            <a:ext cx="3646921" cy="199187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</p:spTree>
    <p:extLst>
      <p:ext uri="{BB962C8B-B14F-4D97-AF65-F5344CB8AC3E}">
        <p14:creationId xmlns:p14="http://schemas.microsoft.com/office/powerpoint/2010/main" val="328726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E6EEC3-429B-8A44-983D-A0B899649699}"/>
              </a:ext>
            </a:extLst>
          </p:cNvPr>
          <p:cNvSpPr/>
          <p:nvPr userDrawn="1"/>
        </p:nvSpPr>
        <p:spPr>
          <a:xfrm>
            <a:off x="824753" y="4006449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90314-C2CB-2543-8A25-EF005E1193E7}"/>
              </a:ext>
            </a:extLst>
          </p:cNvPr>
          <p:cNvSpPr/>
          <p:nvPr userDrawn="1"/>
        </p:nvSpPr>
        <p:spPr>
          <a:xfrm>
            <a:off x="824753" y="1537991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F2A552-9800-2843-9545-B643B2DB4F85}"/>
              </a:ext>
            </a:extLst>
          </p:cNvPr>
          <p:cNvSpPr/>
          <p:nvPr userDrawn="1"/>
        </p:nvSpPr>
        <p:spPr>
          <a:xfrm>
            <a:off x="6470159" y="4006449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2024D-0140-DA45-97C2-9DDF9E1590DD}"/>
              </a:ext>
            </a:extLst>
          </p:cNvPr>
          <p:cNvSpPr/>
          <p:nvPr userDrawn="1"/>
        </p:nvSpPr>
        <p:spPr>
          <a:xfrm>
            <a:off x="6470159" y="1537991"/>
            <a:ext cx="4870194" cy="570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22E909-D766-154D-BEF2-807FD212D4CF}"/>
              </a:ext>
            </a:extLst>
          </p:cNvPr>
          <p:cNvSpPr/>
          <p:nvPr userDrawn="1"/>
        </p:nvSpPr>
        <p:spPr>
          <a:xfrm>
            <a:off x="824754" y="4006449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D3F60-129E-9142-8BD9-F4C41E6DFAAD}"/>
              </a:ext>
            </a:extLst>
          </p:cNvPr>
          <p:cNvSpPr/>
          <p:nvPr userDrawn="1"/>
        </p:nvSpPr>
        <p:spPr>
          <a:xfrm>
            <a:off x="824754" y="1537991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57F28F-25A6-D147-A0FA-7657391E0C3A}"/>
              </a:ext>
            </a:extLst>
          </p:cNvPr>
          <p:cNvSpPr/>
          <p:nvPr userDrawn="1"/>
        </p:nvSpPr>
        <p:spPr>
          <a:xfrm>
            <a:off x="6470160" y="4006449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B7B92-72E2-B44D-9709-6CD2329A9F44}"/>
              </a:ext>
            </a:extLst>
          </p:cNvPr>
          <p:cNvSpPr/>
          <p:nvPr userDrawn="1"/>
        </p:nvSpPr>
        <p:spPr>
          <a:xfrm>
            <a:off x="6470160" y="1537991"/>
            <a:ext cx="624698" cy="57009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150E7-6EE6-0A44-B69D-512C0471E36C}"/>
              </a:ext>
            </a:extLst>
          </p:cNvPr>
          <p:cNvSpPr txBox="1"/>
          <p:nvPr userDrawn="1"/>
        </p:nvSpPr>
        <p:spPr>
          <a:xfrm>
            <a:off x="951202" y="1578331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98912-181E-454B-9939-32C6A2A454D3}"/>
              </a:ext>
            </a:extLst>
          </p:cNvPr>
          <p:cNvSpPr txBox="1"/>
          <p:nvPr userDrawn="1"/>
        </p:nvSpPr>
        <p:spPr>
          <a:xfrm>
            <a:off x="6612414" y="1578331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</a:t>
            </a:r>
            <a:endParaRPr lang="en-US" sz="2300" b="1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4FA57-D13E-3747-91A6-72CF997A240F}"/>
              </a:ext>
            </a:extLst>
          </p:cNvPr>
          <p:cNvSpPr txBox="1"/>
          <p:nvPr userDrawn="1"/>
        </p:nvSpPr>
        <p:spPr>
          <a:xfrm>
            <a:off x="951202" y="4053326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BA8B7-F13E-A84B-AF80-E02975C1DF04}"/>
              </a:ext>
            </a:extLst>
          </p:cNvPr>
          <p:cNvSpPr txBox="1"/>
          <p:nvPr userDrawn="1"/>
        </p:nvSpPr>
        <p:spPr>
          <a:xfrm>
            <a:off x="6612414" y="4053326"/>
            <a:ext cx="522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CCC8AC-7D89-C045-8EB3-EB1E2B4C8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6E573C-E38E-964F-A717-EFB3D4B95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D0381-93D9-9B44-9ADE-F6B4945F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51FF0D-5F37-1B47-9DFF-412BA1B3F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35660"/>
            <a:ext cx="4856163" cy="1506464"/>
          </a:xfrm>
        </p:spPr>
        <p:txBody>
          <a:bodyPr vert="horz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8B5C75C-2DB5-874D-9398-78CB58F60F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5900" y="1641491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0F93B5AA-1E6A-A444-8909-390CABF76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2235660"/>
            <a:ext cx="4856163" cy="150646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42BC73F6-4B0F-1F48-B94F-464C263AD3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460" y="1641491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4FB15A2-BAF7-954C-B4E3-810AA952D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714958"/>
            <a:ext cx="4856163" cy="15510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44C94BE-9D37-5041-8D54-2852848E1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5900" y="4120789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ADF7230-F2ED-A343-9E70-2EA6DA1B18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1760" y="4714958"/>
            <a:ext cx="4856163" cy="15510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7561818-C1AE-7E43-B51D-3A1DFEA05D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9460" y="4120789"/>
            <a:ext cx="4118463" cy="34654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48B1F-8D14-0E4A-A4D0-3CDCE890E9F9}"/>
              </a:ext>
            </a:extLst>
          </p:cNvPr>
          <p:cNvSpPr txBox="1"/>
          <p:nvPr userDrawn="1"/>
        </p:nvSpPr>
        <p:spPr>
          <a:xfrm>
            <a:off x="334537" y="-557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9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3EC4B84-A98F-0F44-B6DE-12EBBF62B4AB}"/>
              </a:ext>
            </a:extLst>
          </p:cNvPr>
          <p:cNvSpPr/>
          <p:nvPr userDrawn="1"/>
        </p:nvSpPr>
        <p:spPr>
          <a:xfrm>
            <a:off x="5767136" y="3560068"/>
            <a:ext cx="1020264" cy="1020264"/>
          </a:xfrm>
          <a:prstGeom prst="ellipse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0C6F94-E210-4C49-B3C7-4700816740EA}"/>
              </a:ext>
            </a:extLst>
          </p:cNvPr>
          <p:cNvSpPr/>
          <p:nvPr userDrawn="1"/>
        </p:nvSpPr>
        <p:spPr>
          <a:xfrm>
            <a:off x="5767136" y="5041877"/>
            <a:ext cx="1020264" cy="1020264"/>
          </a:xfrm>
          <a:prstGeom prst="ellipse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95090-8F67-B845-B18F-11F4AEAEB572}"/>
              </a:ext>
            </a:extLst>
          </p:cNvPr>
          <p:cNvCxnSpPr/>
          <p:nvPr userDrawn="1"/>
        </p:nvCxnSpPr>
        <p:spPr>
          <a:xfrm>
            <a:off x="5741894" y="4801334"/>
            <a:ext cx="5611906" cy="0"/>
          </a:xfrm>
          <a:prstGeom prst="line">
            <a:avLst/>
          </a:prstGeom>
          <a:ln>
            <a:solidFill>
              <a:srgbClr val="202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8AF190-518E-CC44-8D9D-2EC7C01B2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3A9FA-E6B3-DE40-BDFB-918D40F20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9F768-B26D-6E46-B98E-667D6AF4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B05E60-EBBC-2F44-BA0E-BE0C1657DF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796" y="1344765"/>
            <a:ext cx="4691542" cy="4914863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811A0-BF24-EE44-818F-427AF0FFA8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625" y="3634662"/>
            <a:ext cx="4782864" cy="10195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79B51C1-5A11-704A-9126-A7BCD43D65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625" y="5069058"/>
            <a:ext cx="4782864" cy="10195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FBF497-66E0-6B46-A04D-F4606FEB8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1987" y="1546225"/>
            <a:ext cx="6073501" cy="1762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</p:spTree>
    <p:extLst>
      <p:ext uri="{BB962C8B-B14F-4D97-AF65-F5344CB8AC3E}">
        <p14:creationId xmlns:p14="http://schemas.microsoft.com/office/powerpoint/2010/main" val="167724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7">
            <a:extLst>
              <a:ext uri="{FF2B5EF4-FFF2-40B4-BE49-F238E27FC236}">
                <a16:creationId xmlns:a16="http://schemas.microsoft.com/office/drawing/2014/main" id="{4BFA3B63-745D-FD46-B23D-AE41ECEB8C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093699"/>
            <a:ext cx="6337300" cy="575914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Picture/icon/text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44FA1-D70D-FF4B-B79E-E7CCBFAB3202}"/>
              </a:ext>
            </a:extLst>
          </p:cNvPr>
          <p:cNvSpPr/>
          <p:nvPr userDrawn="1"/>
        </p:nvSpPr>
        <p:spPr>
          <a:xfrm>
            <a:off x="6337300" y="1059718"/>
            <a:ext cx="5854700" cy="5793129"/>
          </a:xfrm>
          <a:prstGeom prst="rect">
            <a:avLst/>
          </a:prstGeom>
          <a:solidFill>
            <a:srgbClr val="15325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6DDC68-D8F5-AF4B-89AB-B29650489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48BBA-2F0F-4242-8BB9-3C9A72616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D3463DA-2488-474E-A818-B889BD3A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1B680D7-67E6-E348-95D1-A86A30675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670" y="1672640"/>
            <a:ext cx="4538663" cy="1236250"/>
          </a:xfrm>
        </p:spPr>
        <p:txBody>
          <a:bodyPr wrap="square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ECCD6F6-3E81-154F-90A5-626A7FB97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0670" y="3237189"/>
            <a:ext cx="4538663" cy="1236250"/>
          </a:xfrm>
        </p:spPr>
        <p:txBody>
          <a:bodyPr wrap="square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D3109A5-92FC-5344-B194-90F8584B0E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0670" y="4791801"/>
            <a:ext cx="4538663" cy="1236250"/>
          </a:xfrm>
        </p:spPr>
        <p:txBody>
          <a:bodyPr wrap="square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D8AF2-A6B5-BA4B-97C1-D5E22582614E}"/>
              </a:ext>
            </a:extLst>
          </p:cNvPr>
          <p:cNvSpPr/>
          <p:nvPr userDrawn="1"/>
        </p:nvSpPr>
        <p:spPr>
          <a:xfrm>
            <a:off x="5810537" y="1685983"/>
            <a:ext cx="1215251" cy="1215251"/>
          </a:xfrm>
          <a:prstGeom prst="ellipse">
            <a:avLst/>
          </a:prstGeom>
          <a:solidFill>
            <a:srgbClr val="153259"/>
          </a:solidFill>
          <a:ln w="76200">
            <a:solidFill>
              <a:srgbClr val="5D9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928F1E-3ECE-204F-8EFA-E9873587C0A6}"/>
              </a:ext>
            </a:extLst>
          </p:cNvPr>
          <p:cNvSpPr/>
          <p:nvPr userDrawn="1"/>
        </p:nvSpPr>
        <p:spPr>
          <a:xfrm>
            <a:off x="5810537" y="3258188"/>
            <a:ext cx="1215251" cy="1215251"/>
          </a:xfrm>
          <a:prstGeom prst="ellipse">
            <a:avLst/>
          </a:prstGeom>
          <a:solidFill>
            <a:srgbClr val="153259"/>
          </a:solidFill>
          <a:ln w="76200">
            <a:solidFill>
              <a:srgbClr val="5D9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2F1E90-BBE6-8344-BD69-6B6EC5623D8B}"/>
              </a:ext>
            </a:extLst>
          </p:cNvPr>
          <p:cNvSpPr/>
          <p:nvPr userDrawn="1"/>
        </p:nvSpPr>
        <p:spPr>
          <a:xfrm>
            <a:off x="5810537" y="4831198"/>
            <a:ext cx="1215251" cy="1215251"/>
          </a:xfrm>
          <a:prstGeom prst="ellipse">
            <a:avLst/>
          </a:prstGeom>
          <a:solidFill>
            <a:srgbClr val="153259"/>
          </a:solidFill>
          <a:ln w="76200">
            <a:solidFill>
              <a:srgbClr val="5D9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95D86F-0D51-C543-A9F3-1822D886F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325D5F-6A34-A546-AFAF-5C93905736DD}"/>
              </a:ext>
            </a:extLst>
          </p:cNvPr>
          <p:cNvSpPr/>
          <p:nvPr userDrawn="1"/>
        </p:nvSpPr>
        <p:spPr>
          <a:xfrm>
            <a:off x="1062317" y="2810435"/>
            <a:ext cx="3007659" cy="1290918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8DE59-E2FF-0B40-B602-1C3A76CC5EC1}"/>
              </a:ext>
            </a:extLst>
          </p:cNvPr>
          <p:cNvSpPr/>
          <p:nvPr userDrawn="1"/>
        </p:nvSpPr>
        <p:spPr>
          <a:xfrm>
            <a:off x="2751970" y="4583392"/>
            <a:ext cx="3007659" cy="129091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C1E64-3D20-2E4C-876E-4063674422F9}"/>
              </a:ext>
            </a:extLst>
          </p:cNvPr>
          <p:cNvSpPr/>
          <p:nvPr userDrawn="1"/>
        </p:nvSpPr>
        <p:spPr>
          <a:xfrm>
            <a:off x="6277341" y="4583392"/>
            <a:ext cx="3007659" cy="129091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58FA1-D623-2B46-B9E3-FF112353B1ED}"/>
              </a:ext>
            </a:extLst>
          </p:cNvPr>
          <p:cNvSpPr/>
          <p:nvPr userDrawn="1"/>
        </p:nvSpPr>
        <p:spPr>
          <a:xfrm>
            <a:off x="4587688" y="2810435"/>
            <a:ext cx="3007659" cy="1290918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088D1-2231-C046-ABD2-14C5F2A323D9}"/>
              </a:ext>
            </a:extLst>
          </p:cNvPr>
          <p:cNvSpPr/>
          <p:nvPr userDrawn="1"/>
        </p:nvSpPr>
        <p:spPr>
          <a:xfrm>
            <a:off x="8104094" y="2810435"/>
            <a:ext cx="3007659" cy="1290918"/>
          </a:xfrm>
          <a:prstGeom prst="rect">
            <a:avLst/>
          </a:prstGeom>
          <a:solidFill>
            <a:srgbClr val="193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CA612F-57AB-F642-95E1-3CB7D7F6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C41CA43-4C3A-D348-BCD9-F09494DD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7151F1-D7E5-AF48-B4CD-433E76184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9971" y="3032825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D9CB3F9-A570-A941-93FE-A8B5DA496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682" y="3032825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DD4577-90CA-0144-8FB0-CB529F9A97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9082" y="3032825"/>
            <a:ext cx="2292350" cy="846137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D0103B-A93B-E543-964C-79D5B20E1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9624" y="48164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D1BB9A9-0045-C345-A842-1E3AAFF1D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4995" y="4816469"/>
            <a:ext cx="2292350" cy="8461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2575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2813FCF-E2C5-7E4B-8BFA-4141D8FEB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E87B1E8-154D-B642-B0E3-CB225694EA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0864" y="1187125"/>
            <a:ext cx="6189675" cy="553435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1A4F0-C896-2C45-AF4C-65C24DC83BD6}"/>
              </a:ext>
            </a:extLst>
          </p:cNvPr>
          <p:cNvSpPr/>
          <p:nvPr userDrawn="1"/>
        </p:nvSpPr>
        <p:spPr>
          <a:xfrm>
            <a:off x="7113494" y="1208434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020C7-4327-164A-92D2-59639A9A6FF7}"/>
              </a:ext>
            </a:extLst>
          </p:cNvPr>
          <p:cNvSpPr/>
          <p:nvPr userDrawn="1"/>
        </p:nvSpPr>
        <p:spPr>
          <a:xfrm>
            <a:off x="7109018" y="2611441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2CA69-0512-5143-9A99-AE6C3AEE82F6}"/>
              </a:ext>
            </a:extLst>
          </p:cNvPr>
          <p:cNvSpPr/>
          <p:nvPr userDrawn="1"/>
        </p:nvSpPr>
        <p:spPr>
          <a:xfrm>
            <a:off x="7113494" y="4021729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BB34B-7A0F-FB4E-AD3E-E5CF32FEC69D}"/>
              </a:ext>
            </a:extLst>
          </p:cNvPr>
          <p:cNvSpPr/>
          <p:nvPr userDrawn="1"/>
        </p:nvSpPr>
        <p:spPr>
          <a:xfrm>
            <a:off x="7113494" y="5432017"/>
            <a:ext cx="4706471" cy="128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5D82B-1BD0-0D49-A105-472A9A496481}"/>
              </a:ext>
            </a:extLst>
          </p:cNvPr>
          <p:cNvSpPr/>
          <p:nvPr userDrawn="1"/>
        </p:nvSpPr>
        <p:spPr>
          <a:xfrm>
            <a:off x="994856" y="1521903"/>
            <a:ext cx="1811322" cy="177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88C1E-B6B3-D94F-8A35-26CBD90F79F1}"/>
              </a:ext>
            </a:extLst>
          </p:cNvPr>
          <p:cNvSpPr txBox="1"/>
          <p:nvPr userDrawn="1"/>
        </p:nvSpPr>
        <p:spPr>
          <a:xfrm>
            <a:off x="1115367" y="7235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B52403-E8F6-1348-8400-5DD896E01B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04DCD0-2911-334A-A4CA-90626FEC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0F723-B55C-A641-86F8-DC4E5B51A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416" y="1462331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0102017-EDA8-DB45-ACFE-4CE03EBEF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416" y="2871129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0DD8EC6-C423-694C-A886-EA9913691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3416" y="4248373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1516595-223C-0A4B-9F5B-FC0852AE3A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3416" y="5659484"/>
            <a:ext cx="3806717" cy="8515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42C554-F2CB-0743-A9E6-A6F1457B7F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0142" y="1462331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178F9A6-0A00-1342-8F58-83BFC1D08E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0142" y="2873442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98E5A91-69E0-2447-9397-8BFC914653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10142" y="5661797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96F4BB3-C700-4E4F-9739-32F1CF237C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10142" y="4250686"/>
            <a:ext cx="619125" cy="85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8695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2813FCF-E2C5-7E4B-8BFA-4141D8FEB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E87B1E8-154D-B642-B0E3-CB225694EA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0864" y="1187125"/>
            <a:ext cx="6189675" cy="553435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1A4F0-C896-2C45-AF4C-65C24DC83BD6}"/>
              </a:ext>
            </a:extLst>
          </p:cNvPr>
          <p:cNvSpPr/>
          <p:nvPr userDrawn="1"/>
        </p:nvSpPr>
        <p:spPr>
          <a:xfrm>
            <a:off x="7113494" y="1208433"/>
            <a:ext cx="4706471" cy="5505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5D82B-1BD0-0D49-A105-472A9A496481}"/>
              </a:ext>
            </a:extLst>
          </p:cNvPr>
          <p:cNvSpPr/>
          <p:nvPr userDrawn="1"/>
        </p:nvSpPr>
        <p:spPr>
          <a:xfrm>
            <a:off x="994856" y="1521903"/>
            <a:ext cx="1811322" cy="177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88C1E-B6B3-D94F-8A35-26CBD90F79F1}"/>
              </a:ext>
            </a:extLst>
          </p:cNvPr>
          <p:cNvSpPr txBox="1"/>
          <p:nvPr userDrawn="1"/>
        </p:nvSpPr>
        <p:spPr>
          <a:xfrm>
            <a:off x="1115367" y="7235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B52403-E8F6-1348-8400-5DD896E01B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04DCD0-2911-334A-A4CA-90626FEC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8C4A-902E-0740-8B67-826791ADC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3912" y="1470556"/>
            <a:ext cx="4357864" cy="1577293"/>
          </a:xfrm>
        </p:spPr>
        <p:txBody>
          <a:bodyPr>
            <a:normAutofit/>
          </a:bodyPr>
          <a:lstStyle>
            <a:lvl1pPr marL="514350" indent="-51435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55A46A6-EBDD-1648-8270-C28827C03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3912" y="3203588"/>
            <a:ext cx="4357864" cy="1605479"/>
          </a:xfrm>
        </p:spPr>
        <p:txBody>
          <a:bodyPr>
            <a:normAutofit/>
          </a:bodyPr>
          <a:lstStyle>
            <a:lvl1pPr marL="514350" indent="-51435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EFD1E58-A36C-7945-83BC-0C23AB550D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3912" y="4975944"/>
            <a:ext cx="4357864" cy="1605479"/>
          </a:xfrm>
        </p:spPr>
        <p:txBody>
          <a:bodyPr>
            <a:normAutofit/>
          </a:bodyPr>
          <a:lstStyle>
            <a:lvl1pPr marL="514350" indent="-51435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565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B12862A-4A85-3245-A857-DDF868D04F06}"/>
              </a:ext>
            </a:extLst>
          </p:cNvPr>
          <p:cNvSpPr/>
          <p:nvPr userDrawn="1"/>
        </p:nvSpPr>
        <p:spPr>
          <a:xfrm>
            <a:off x="7113494" y="1208433"/>
            <a:ext cx="4706471" cy="5505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B21C8A-102D-7E47-B058-9A5C7AB03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6E947-52CF-B041-925C-7EBFBF9C06E2}"/>
              </a:ext>
            </a:extLst>
          </p:cNvPr>
          <p:cNvSpPr/>
          <p:nvPr userDrawn="1"/>
        </p:nvSpPr>
        <p:spPr>
          <a:xfrm>
            <a:off x="600865" y="1187125"/>
            <a:ext cx="6189674" cy="5526594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BA54BC-3581-9444-8FF4-D1073D55E969}"/>
              </a:ext>
            </a:extLst>
          </p:cNvPr>
          <p:cNvSpPr txBox="1"/>
          <p:nvPr userDrawn="1"/>
        </p:nvSpPr>
        <p:spPr>
          <a:xfrm>
            <a:off x="1115367" y="7235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B894B2-364A-114E-88B5-42EBFD3FB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3637B43-F370-FC4D-AF45-F8A373B2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799C64F-1068-4D49-ACD9-00AC4A42A5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9786" y="1836924"/>
            <a:ext cx="4814293" cy="4220253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028C27C-6BD0-704E-B861-2F5DC627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3912" y="1470555"/>
            <a:ext cx="4357864" cy="5043133"/>
          </a:xfrm>
        </p:spPr>
        <p:txBody>
          <a:bodyPr anchor="t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800"/>
            </a:lvl1pPr>
            <a:lvl2pPr marL="914400" indent="-457200">
              <a:buFont typeface="+mj-lt"/>
              <a:buAutoNum type="arabicPeriod"/>
              <a:defRPr sz="2000"/>
            </a:lvl2pPr>
            <a:lvl3pPr marL="1257300" indent="-342900">
              <a:buFont typeface="+mj-lt"/>
              <a:buAutoNum type="arabicPeriod"/>
              <a:defRPr sz="18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  <a:p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EBEA0D-3BA1-F94A-BEC7-88F1A2C86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391AB2-8DEA-704B-9ABF-A90C77E39E9E}"/>
              </a:ext>
            </a:extLst>
          </p:cNvPr>
          <p:cNvSpPr/>
          <p:nvPr userDrawn="1"/>
        </p:nvSpPr>
        <p:spPr>
          <a:xfrm>
            <a:off x="571499" y="4089005"/>
            <a:ext cx="5373755" cy="2280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D0780-F537-DE45-A806-734B3795D7CD}"/>
              </a:ext>
            </a:extLst>
          </p:cNvPr>
          <p:cNvSpPr/>
          <p:nvPr userDrawn="1"/>
        </p:nvSpPr>
        <p:spPr>
          <a:xfrm>
            <a:off x="571499" y="1609344"/>
            <a:ext cx="5373755" cy="2280434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CEDEC8-D450-874E-AE08-B5BC3F49CEED}"/>
              </a:ext>
            </a:extLst>
          </p:cNvPr>
          <p:cNvSpPr/>
          <p:nvPr userDrawn="1"/>
        </p:nvSpPr>
        <p:spPr>
          <a:xfrm>
            <a:off x="6170545" y="4089005"/>
            <a:ext cx="5373755" cy="2280434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0E43C-F475-0F4A-A7C8-F7174C77B316}"/>
              </a:ext>
            </a:extLst>
          </p:cNvPr>
          <p:cNvSpPr/>
          <p:nvPr userDrawn="1"/>
        </p:nvSpPr>
        <p:spPr>
          <a:xfrm>
            <a:off x="6170545" y="1609344"/>
            <a:ext cx="5373755" cy="2280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80100-237E-2147-BFE1-6DB26C1437A0}"/>
              </a:ext>
            </a:extLst>
          </p:cNvPr>
          <p:cNvCxnSpPr>
            <a:cxnSpLocks/>
          </p:cNvCxnSpPr>
          <p:nvPr userDrawn="1"/>
        </p:nvCxnSpPr>
        <p:spPr>
          <a:xfrm>
            <a:off x="1973179" y="1793718"/>
            <a:ext cx="0" cy="17903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1AB93F-ED05-8644-A8DE-881181D487CA}"/>
              </a:ext>
            </a:extLst>
          </p:cNvPr>
          <p:cNvCxnSpPr>
            <a:cxnSpLocks/>
          </p:cNvCxnSpPr>
          <p:nvPr userDrawn="1"/>
        </p:nvCxnSpPr>
        <p:spPr>
          <a:xfrm>
            <a:off x="1973179" y="4391326"/>
            <a:ext cx="0" cy="1746716"/>
          </a:xfrm>
          <a:prstGeom prst="line">
            <a:avLst/>
          </a:prstGeom>
          <a:ln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3EBBA0-E625-E247-B73B-1FEEA01672BF}"/>
              </a:ext>
            </a:extLst>
          </p:cNvPr>
          <p:cNvCxnSpPr>
            <a:cxnSpLocks/>
          </p:cNvCxnSpPr>
          <p:nvPr userDrawn="1"/>
        </p:nvCxnSpPr>
        <p:spPr>
          <a:xfrm>
            <a:off x="7555832" y="1793718"/>
            <a:ext cx="0" cy="1790310"/>
          </a:xfrm>
          <a:prstGeom prst="line">
            <a:avLst/>
          </a:prstGeom>
          <a:ln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08A41D-35F3-5242-A298-B9C4D9DA8B54}"/>
              </a:ext>
            </a:extLst>
          </p:cNvPr>
          <p:cNvCxnSpPr>
            <a:cxnSpLocks/>
          </p:cNvCxnSpPr>
          <p:nvPr userDrawn="1"/>
        </p:nvCxnSpPr>
        <p:spPr>
          <a:xfrm>
            <a:off x="7555832" y="4391326"/>
            <a:ext cx="0" cy="17467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DE0A090-01F3-394C-AC7C-BC4691438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C8EBF2-3A5C-444B-BC9C-CCDB9EF27E83}"/>
              </a:ext>
            </a:extLst>
          </p:cNvPr>
          <p:cNvCxnSpPr>
            <a:cxnSpLocks/>
          </p:cNvCxnSpPr>
          <p:nvPr userDrawn="1"/>
        </p:nvCxnSpPr>
        <p:spPr>
          <a:xfrm>
            <a:off x="13378563" y="4347732"/>
            <a:ext cx="0" cy="1576087"/>
          </a:xfrm>
          <a:prstGeom prst="line">
            <a:avLst/>
          </a:prstGeom>
          <a:ln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90F6894-E796-2A40-8783-182AD34A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B29E76-328B-8742-BFE2-823DD5D39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4088" y="2100263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6FCADA57-C0A0-5D4F-ABFE-24007F82AC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5021" y="2100263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94EAFF9D-7304-1642-8859-35CEFD28D4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088" y="4617686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74E9F46-68AD-1645-9679-4646530F53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5021" y="4617686"/>
            <a:ext cx="903288" cy="133191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EB58E-3AE5-6948-BD22-A35E713263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7100" y="1855788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5C436DC-5F5F-5C47-BC7E-BA9B97FE5F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2892" y="1855788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8013F99-2DD0-7941-97CE-30EED66A3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7100" y="4430023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7179D97-9393-D542-9346-805B6395A0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2892" y="4430023"/>
            <a:ext cx="35829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192472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96AB9A-E2C1-6C44-9C91-87230C4AF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788C8-CE24-294D-BFBD-BCA72890847A}"/>
              </a:ext>
            </a:extLst>
          </p:cNvPr>
          <p:cNvSpPr/>
          <p:nvPr userDrawn="1"/>
        </p:nvSpPr>
        <p:spPr>
          <a:xfrm>
            <a:off x="677780" y="1570765"/>
            <a:ext cx="1111590" cy="1216725"/>
          </a:xfrm>
          <a:prstGeom prst="rect">
            <a:avLst/>
          </a:prstGeom>
          <a:solidFill>
            <a:srgbClr val="193968"/>
          </a:solidFill>
          <a:ln>
            <a:solidFill>
              <a:srgbClr val="5D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18B9EC-0A7A-D140-9F66-FBD45389282D}"/>
              </a:ext>
            </a:extLst>
          </p:cNvPr>
          <p:cNvCxnSpPr/>
          <p:nvPr userDrawn="1"/>
        </p:nvCxnSpPr>
        <p:spPr>
          <a:xfrm>
            <a:off x="1985210" y="2034698"/>
            <a:ext cx="3623629" cy="0"/>
          </a:xfrm>
          <a:prstGeom prst="line">
            <a:avLst/>
          </a:prstGeom>
          <a:ln>
            <a:solidFill>
              <a:srgbClr val="5D8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86A69E0-B20C-4F41-BC2E-3DE7046AF80C}"/>
              </a:ext>
            </a:extLst>
          </p:cNvPr>
          <p:cNvSpPr/>
          <p:nvPr userDrawn="1"/>
        </p:nvSpPr>
        <p:spPr>
          <a:xfrm>
            <a:off x="6422741" y="1570765"/>
            <a:ext cx="1111590" cy="1216725"/>
          </a:xfrm>
          <a:prstGeom prst="rect">
            <a:avLst/>
          </a:prstGeom>
          <a:solidFill>
            <a:srgbClr val="193968"/>
          </a:solidFill>
          <a:ln>
            <a:solidFill>
              <a:srgbClr val="5D8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CF2C8A-240F-CA48-B754-F27FBC61AF5B}"/>
              </a:ext>
            </a:extLst>
          </p:cNvPr>
          <p:cNvCxnSpPr/>
          <p:nvPr userDrawn="1"/>
        </p:nvCxnSpPr>
        <p:spPr>
          <a:xfrm>
            <a:off x="7730171" y="2034698"/>
            <a:ext cx="3623629" cy="0"/>
          </a:xfrm>
          <a:prstGeom prst="line">
            <a:avLst/>
          </a:prstGeom>
          <a:ln>
            <a:solidFill>
              <a:srgbClr val="5D8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4D3A0-BFD7-4741-B690-FAD2FE27D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79635DD-05CD-FE45-80AB-58CA88082A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7780" y="3770592"/>
            <a:ext cx="5193756" cy="2741149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3691464-0491-5A4F-94C2-FB7440B5A6B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98356" y="3770592"/>
            <a:ext cx="5193756" cy="2741149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7DA987-E557-C94A-9886-F3C9C995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B038C65-F794-324B-BD5E-CC8D411B5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7644" y="1741678"/>
            <a:ext cx="965282" cy="89129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DF2A2CAF-EFFF-694D-AE7A-5BED27DAA9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1111" y="1741678"/>
            <a:ext cx="965282" cy="89129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0BC7C3B-34FA-254D-AD62-1A014093DE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4279" y="2143956"/>
            <a:ext cx="3887257" cy="1398948"/>
          </a:xfrm>
        </p:spPr>
        <p:txBody>
          <a:bodyPr>
            <a:noAutofit/>
          </a:bodyPr>
          <a:lstStyle>
            <a:lvl1pPr marL="0" indent="0" algn="l">
              <a:buNone/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66FD5739-E9A2-A34B-8072-F9B92F4C0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4885" y="2143956"/>
            <a:ext cx="3837227" cy="1398948"/>
          </a:xfrm>
        </p:spPr>
        <p:txBody>
          <a:bodyPr>
            <a:noAutofit/>
          </a:bodyPr>
          <a:lstStyle>
            <a:lvl1pPr marL="0" indent="0" algn="l">
              <a:buNone/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A1F4E7F-4E0B-2F48-9974-9EEC9B089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4279" y="1570765"/>
            <a:ext cx="3887257" cy="38243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748AE88-65A5-7C45-962F-B9D4773001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42527" y="1570765"/>
            <a:ext cx="3837227" cy="38243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607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52A621-B74F-3A41-A866-D2CD7F26E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0"/>
            <a:ext cx="12195655" cy="5737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A74CB-75CA-FB48-A8B5-239B7A32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1253809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95348-E952-2E4A-B6F1-C0FE7ADEFF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F119-D7E5-DE4E-A9F5-72940F83BFA5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7FCBB-E158-AB44-BD1F-E332C48A85F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184" y="5688429"/>
            <a:ext cx="4157472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58202-31F7-CE4A-9978-3C1A0749C2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617" y="6004119"/>
            <a:ext cx="3973068" cy="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3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3FAEA8-EB98-4C44-97DB-4584FF5EF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228755" cy="687867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96E3922-80F1-674E-82A0-ED8BFD479437}"/>
              </a:ext>
            </a:extLst>
          </p:cNvPr>
          <p:cNvSpPr/>
          <p:nvPr userDrawn="1"/>
        </p:nvSpPr>
        <p:spPr>
          <a:xfrm>
            <a:off x="4254199" y="3263602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112221-1811-C34E-883D-3E87A1E2F20B}"/>
              </a:ext>
            </a:extLst>
          </p:cNvPr>
          <p:cNvSpPr/>
          <p:nvPr userDrawn="1"/>
        </p:nvSpPr>
        <p:spPr>
          <a:xfrm>
            <a:off x="4254199" y="1589401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19D9D0-DC53-7C4D-8B70-66C6E379CE98}"/>
              </a:ext>
            </a:extLst>
          </p:cNvPr>
          <p:cNvSpPr/>
          <p:nvPr userDrawn="1"/>
        </p:nvSpPr>
        <p:spPr>
          <a:xfrm>
            <a:off x="4254199" y="4971075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dirty="0">
              <a:solidFill>
                <a:srgbClr val="153259"/>
              </a:solidFill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AC5F4-932A-7844-BB3D-C9CB97378AEC}"/>
              </a:ext>
            </a:extLst>
          </p:cNvPr>
          <p:cNvSpPr/>
          <p:nvPr userDrawn="1"/>
        </p:nvSpPr>
        <p:spPr>
          <a:xfrm>
            <a:off x="8039266" y="3263602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1FA1A4-2D9E-C443-9EC6-2B139AF14205}"/>
              </a:ext>
            </a:extLst>
          </p:cNvPr>
          <p:cNvSpPr/>
          <p:nvPr userDrawn="1"/>
        </p:nvSpPr>
        <p:spPr>
          <a:xfrm>
            <a:off x="8039266" y="1589401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073F2A-5716-F747-8DF2-3D58169069D5}"/>
              </a:ext>
            </a:extLst>
          </p:cNvPr>
          <p:cNvSpPr/>
          <p:nvPr userDrawn="1"/>
        </p:nvSpPr>
        <p:spPr>
          <a:xfrm>
            <a:off x="8039266" y="4971075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dirty="0">
              <a:solidFill>
                <a:srgbClr val="153259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7735D-AF38-2048-8273-E41AD16C9CC9}"/>
              </a:ext>
            </a:extLst>
          </p:cNvPr>
          <p:cNvSpPr/>
          <p:nvPr userDrawn="1"/>
        </p:nvSpPr>
        <p:spPr>
          <a:xfrm>
            <a:off x="455635" y="3263602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E293-5074-4942-AFA0-C9EBA7D80D52}"/>
              </a:ext>
            </a:extLst>
          </p:cNvPr>
          <p:cNvSpPr/>
          <p:nvPr userDrawn="1"/>
        </p:nvSpPr>
        <p:spPr>
          <a:xfrm>
            <a:off x="455635" y="1589401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9C3D3B-E4CB-0345-BC42-57DB04C4E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94" y="1988526"/>
            <a:ext cx="819195" cy="819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019B94-DB7D-EC4B-9592-9F388ED6C7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03581" y="3718760"/>
            <a:ext cx="781241" cy="781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F64031-469F-BE40-B03A-BF0D977C543A}"/>
              </a:ext>
            </a:extLst>
          </p:cNvPr>
          <p:cNvSpPr txBox="1"/>
          <p:nvPr userDrawn="1"/>
        </p:nvSpPr>
        <p:spPr>
          <a:xfrm>
            <a:off x="8799238" y="1725157"/>
            <a:ext cx="29389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CAMPUSES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GAITHERSBURG, MD [HQ] BOULDER, 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C01BF-48F6-504B-8AC7-7001A42ED7E4}"/>
              </a:ext>
            </a:extLst>
          </p:cNvPr>
          <p:cNvSpPr txBox="1"/>
          <p:nvPr userDrawn="1"/>
        </p:nvSpPr>
        <p:spPr>
          <a:xfrm>
            <a:off x="2094043" y="3495549"/>
            <a:ext cx="1650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3,500+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ASSOCIATES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995C5-3C7C-1F43-B9C5-C398C8E2C4BF}"/>
              </a:ext>
            </a:extLst>
          </p:cNvPr>
          <p:cNvSpPr txBox="1"/>
          <p:nvPr userDrawn="1"/>
        </p:nvSpPr>
        <p:spPr>
          <a:xfrm>
            <a:off x="5683795" y="3403820"/>
            <a:ext cx="1909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COLLABORATIVE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INSTITUTES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325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D35E20-CBC2-8D4B-AB5F-FDF3B4DD77FA}"/>
              </a:ext>
            </a:extLst>
          </p:cNvPr>
          <p:cNvSpPr txBox="1"/>
          <p:nvPr userDrawn="1"/>
        </p:nvSpPr>
        <p:spPr>
          <a:xfrm>
            <a:off x="5614871" y="1680959"/>
            <a:ext cx="1909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NOBEL PRIZES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1466ED-0794-B742-B10D-198B2E4D7639}"/>
              </a:ext>
            </a:extLst>
          </p:cNvPr>
          <p:cNvSpPr txBox="1"/>
          <p:nvPr userDrawn="1"/>
        </p:nvSpPr>
        <p:spPr>
          <a:xfrm>
            <a:off x="8935437" y="3371504"/>
            <a:ext cx="249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400+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BUSINESSES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NIST FACILITIES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E1F1E8-23EC-504B-B3ED-DA48B06E53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4400" y="1753654"/>
            <a:ext cx="860897" cy="8608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F7B0BF-AD17-A246-BC90-25B221DBBA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0" y="3495549"/>
            <a:ext cx="814711" cy="8147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A29517-6825-3940-A765-BE78AB7692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4043" y="3581773"/>
            <a:ext cx="967532" cy="967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6C1196-B270-EA45-BA25-19D47C24C7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86498" y="1841361"/>
            <a:ext cx="843319" cy="8433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4C7714-DD0A-564B-90CA-9E48019D4416}"/>
              </a:ext>
            </a:extLst>
          </p:cNvPr>
          <p:cNvSpPr txBox="1"/>
          <p:nvPr userDrawn="1"/>
        </p:nvSpPr>
        <p:spPr>
          <a:xfrm>
            <a:off x="2000530" y="1624482"/>
            <a:ext cx="2169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3,400+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FEDERAL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325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324670-24A7-8942-99CC-683B45DC853F}"/>
              </a:ext>
            </a:extLst>
          </p:cNvPr>
          <p:cNvSpPr/>
          <p:nvPr userDrawn="1"/>
        </p:nvSpPr>
        <p:spPr>
          <a:xfrm>
            <a:off x="455635" y="4971075"/>
            <a:ext cx="3665780" cy="15030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dirty="0">
              <a:solidFill>
                <a:srgbClr val="153259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BD56D-8D29-FC42-90CE-A2E6DBEE2C86}"/>
              </a:ext>
            </a:extLst>
          </p:cNvPr>
          <p:cNvSpPr/>
          <p:nvPr userDrawn="1"/>
        </p:nvSpPr>
        <p:spPr>
          <a:xfrm>
            <a:off x="1934394" y="5181034"/>
            <a:ext cx="213312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dirty="0">
                <a:solidFill>
                  <a:srgbClr val="153259"/>
                </a:solidFill>
                <a:cs typeface="Arial" panose="020B0604020202020204" pitchFamily="34" charset="0"/>
              </a:rPr>
              <a:t>NATIONAL OFFICE COORDINATING 14 MANUFACTURING INSTITUTES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BA4E52-3583-CA4C-8A59-D6C87C7939AC}"/>
              </a:ext>
            </a:extLst>
          </p:cNvPr>
          <p:cNvSpPr/>
          <p:nvPr userDrawn="1"/>
        </p:nvSpPr>
        <p:spPr>
          <a:xfrm>
            <a:off x="5436148" y="4937804"/>
            <a:ext cx="2507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153259"/>
                </a:solidFill>
                <a:cs typeface="Arial" panose="020B0604020202020204" pitchFamily="34" charset="0"/>
              </a:rPr>
              <a:t>51 </a:t>
            </a:r>
          </a:p>
          <a:p>
            <a:pPr lvl="0">
              <a:defRPr/>
            </a:pPr>
            <a:r>
              <a:rPr lang="en-US" dirty="0">
                <a:solidFill>
                  <a:srgbClr val="153259"/>
                </a:solidFill>
                <a:cs typeface="Arial" panose="020B0604020202020204" pitchFamily="34" charset="0"/>
              </a:rPr>
              <a:t>MANUFACTURING EXTENSION PARTNERSHIP CENTERS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9E3CDD-30D1-2B4D-9388-C0A678481C2B}"/>
              </a:ext>
            </a:extLst>
          </p:cNvPr>
          <p:cNvSpPr/>
          <p:nvPr userDrawn="1"/>
        </p:nvSpPr>
        <p:spPr>
          <a:xfrm>
            <a:off x="9130174" y="5242033"/>
            <a:ext cx="2507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153259"/>
                </a:solidFill>
                <a:cs typeface="Arial" panose="020B0604020202020204" pitchFamily="34" charset="0"/>
              </a:rPr>
              <a:t>U.S. BALDRIGE PERFORMANCE EXCELLENCE PROGRAM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00AFC6-2C5C-4043-AA26-380A47C3777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05" y="5420326"/>
            <a:ext cx="1190544" cy="680132"/>
          </a:xfrm>
          <a:prstGeom prst="rect">
            <a:avLst/>
          </a:prstGeom>
          <a:effectLst>
            <a:glow rad="25400">
              <a:schemeClr val="bg1">
                <a:alpha val="60000"/>
              </a:schemeClr>
            </a:glo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FA5F9C-E682-0347-92CC-DF3A6E9BDC0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21144" y="5207468"/>
            <a:ext cx="843319" cy="843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F042BF-5E82-4144-AB34-25CC7FE9E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3446" y="5242033"/>
            <a:ext cx="967532" cy="9675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02FFD8D-7CDC-F443-90C2-85489EAA9B01}"/>
              </a:ext>
            </a:extLst>
          </p:cNvPr>
          <p:cNvSpPr txBox="1"/>
          <p:nvPr userDrawn="1"/>
        </p:nvSpPr>
        <p:spPr>
          <a:xfrm>
            <a:off x="1" y="20449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NIST AT A GLANCE</a:t>
            </a:r>
          </a:p>
        </p:txBody>
      </p:sp>
    </p:spTree>
    <p:extLst>
      <p:ext uri="{BB962C8B-B14F-4D97-AF65-F5344CB8AC3E}">
        <p14:creationId xmlns:p14="http://schemas.microsoft.com/office/powerpoint/2010/main" val="2137083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D848734-8942-BF48-9547-1AC96494F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253" y="1957038"/>
            <a:ext cx="10753493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To promote U.S. innovation and industrial competitiveness by advancing </a:t>
            </a:r>
            <a:r>
              <a:rPr lang="en-US" sz="3600" dirty="0">
                <a:solidFill>
                  <a:srgbClr val="5D8B72"/>
                </a:solidFill>
                <a:cs typeface="Arial" panose="020B0604020202020204" pitchFamily="34" charset="0"/>
              </a:rPr>
              <a:t>measurement science</a:t>
            </a:r>
            <a:r>
              <a:rPr lang="en-US" dirty="0">
                <a:solidFill>
                  <a:srgbClr val="5D8B72"/>
                </a:solidFill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rgbClr val="5D8B72"/>
                </a:solidFill>
                <a:cs typeface="Arial" panose="020B0604020202020204" pitchFamily="34" charset="0"/>
              </a:rPr>
              <a:t>standards</a:t>
            </a:r>
            <a:r>
              <a:rPr lang="en-US" dirty="0">
                <a:solidFill>
                  <a:srgbClr val="5D8B72"/>
                </a:solidFill>
                <a:cs typeface="Arial" panose="020B0604020202020204" pitchFamily="34" charset="0"/>
              </a:rPr>
              <a:t>, and </a:t>
            </a:r>
            <a:r>
              <a:rPr lang="en-US" sz="3600" dirty="0">
                <a:solidFill>
                  <a:srgbClr val="5D8B72"/>
                </a:solidFill>
                <a:cs typeface="Arial" panose="020B0604020202020204" pitchFamily="34" charset="0"/>
              </a:rPr>
              <a:t>technology</a:t>
            </a:r>
            <a:r>
              <a:rPr lang="en-US" dirty="0">
                <a:solidFill>
                  <a:srgbClr val="5D8B72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in ways that enhance economic security and improve our quality of life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F837-8B7B-0147-BED5-B90764991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7792" y="3790711"/>
            <a:ext cx="3895664" cy="2502513"/>
          </a:xfrm>
          <a:prstGeom prst="rect">
            <a:avLst/>
          </a:prstGeom>
          <a:ln w="38100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5FFDD-46F1-1042-90E6-48D558B413AE}"/>
              </a:ext>
            </a:extLst>
          </p:cNvPr>
          <p:cNvSpPr/>
          <p:nvPr userDrawn="1"/>
        </p:nvSpPr>
        <p:spPr>
          <a:xfrm>
            <a:off x="0" y="3790711"/>
            <a:ext cx="3916875" cy="249054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0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E986C5-491C-5F4C-A916-7269FE891C55}"/>
              </a:ext>
            </a:extLst>
          </p:cNvPr>
          <p:cNvSpPr/>
          <p:nvPr userDrawn="1"/>
        </p:nvSpPr>
        <p:spPr>
          <a:xfrm>
            <a:off x="8275125" y="3790711"/>
            <a:ext cx="3916875" cy="24905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49EE5-11BC-5F45-A896-A86F6FB3E5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C50A8-61CF-0446-843A-65AF899FA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F4F98F9-08D8-D64E-9EEE-7D543E307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NIST Mission</a:t>
            </a:r>
          </a:p>
        </p:txBody>
      </p:sp>
    </p:spTree>
    <p:extLst>
      <p:ext uri="{BB962C8B-B14F-4D97-AF65-F5344CB8AC3E}">
        <p14:creationId xmlns:p14="http://schemas.microsoft.com/office/powerpoint/2010/main" val="720209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D859F45-DEFE-E946-8485-EFF0A4E34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530511-2018-504F-9953-51006AA102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A9FA9B9B-6A33-B546-84D9-C6A19655ACF4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6149134" y="-96717"/>
            <a:ext cx="12700" cy="7493522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F87C86-E242-F84E-B196-B7C630917B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07616" y="1269868"/>
            <a:ext cx="2934918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 eaLnBrk="0" hangingPunct="0">
              <a:spcBef>
                <a:spcPts val="600"/>
              </a:spcBef>
            </a:pPr>
            <a:r>
              <a:rPr lang="en-US" sz="1600" b="1" dirty="0">
                <a:cs typeface="Arial" panose="020B0604020202020204" pitchFamily="34" charset="0"/>
              </a:rPr>
              <a:t>Chief of Staff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BA01E84-59FC-0E46-879F-CC74470628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8785" y="3623862"/>
            <a:ext cx="265176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600" b="1" dirty="0">
                <a:cs typeface="Arial" panose="020B0604020202020204" pitchFamily="34" charset="0"/>
              </a:rPr>
              <a:t>Laboratory Programs 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D404A8F-5B47-B44A-B263-60ACDCCE9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2307" y="3623862"/>
            <a:ext cx="265176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600" b="1" dirty="0">
                <a:cs typeface="Arial" panose="020B0604020202020204" pitchFamily="34" charset="0"/>
              </a:rPr>
              <a:t>Management Resources</a:t>
            </a:r>
            <a:r>
              <a:rPr lang="en-US" sz="16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64053C10-3C7B-E947-B159-BBD4022E88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61636" y="5570602"/>
            <a:ext cx="20325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Arial" panose="020B0604020202020204" pitchFamily="34" charset="0"/>
              </a:rPr>
              <a:t>Jim Olthoff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Associate Director 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for Laboratory Programs (Acting)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06B7AB3-EA22-C84C-84CE-DF5F740522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961" y="4107562"/>
            <a:ext cx="1351458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0">
            <a:extLst>
              <a:ext uri="{FF2B5EF4-FFF2-40B4-BE49-F238E27FC236}">
                <a16:creationId xmlns:a16="http://schemas.microsoft.com/office/drawing/2014/main" id="{CCBC735A-3392-9B40-B838-67FC46244D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6328" y="5570602"/>
            <a:ext cx="29125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Arial" panose="020B0604020202020204" pitchFamily="34" charset="0"/>
              </a:rPr>
              <a:t>Phillip Singerman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Associate Director 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for Innovation and Industry Services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A99217C5-CB1A-4244-BBA7-A97558BFA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94962" y="5570602"/>
            <a:ext cx="22649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cs typeface="Arial" panose="020B0604020202020204" pitchFamily="34" charset="0"/>
              </a:rPr>
              <a:t>Del Brockett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Associate Director 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for Management Resources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F9CF9D-E86B-B240-985B-F7424D2B2A50}"/>
              </a:ext>
            </a:extLst>
          </p:cNvPr>
          <p:cNvCxnSpPr/>
          <p:nvPr userDrawn="1"/>
        </p:nvCxnSpPr>
        <p:spPr>
          <a:xfrm flipV="1">
            <a:off x="4527521" y="1397167"/>
            <a:ext cx="673943" cy="73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35A3F3-244A-EB40-90DA-D6815E8BFE57}"/>
              </a:ext>
            </a:extLst>
          </p:cNvPr>
          <p:cNvCxnSpPr>
            <a:cxnSpLocks/>
            <a:stCxn id="19" idx="2"/>
          </p:cNvCxnSpPr>
          <p:nvPr userDrawn="1"/>
        </p:nvCxnSpPr>
        <p:spPr>
          <a:xfrm>
            <a:off x="6155484" y="1589222"/>
            <a:ext cx="0" cy="204099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30">
            <a:extLst>
              <a:ext uri="{FF2B5EF4-FFF2-40B4-BE49-F238E27FC236}">
                <a16:creationId xmlns:a16="http://schemas.microsoft.com/office/drawing/2014/main" id="{94D5E34B-FA1F-7F45-95CE-FD0B3162E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4675" y="2033444"/>
            <a:ext cx="2912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Walter Copan</a:t>
            </a:r>
          </a:p>
          <a:p>
            <a:r>
              <a:rPr lang="en-US" sz="1400" dirty="0">
                <a:cs typeface="Arial" panose="020B0604020202020204" pitchFamily="34" charset="0"/>
              </a:rPr>
              <a:t>Under Secretary of Commerce for Standards and Technology, and </a:t>
            </a:r>
          </a:p>
          <a:p>
            <a:r>
              <a:rPr lang="en-US" sz="1400" dirty="0">
                <a:cs typeface="Arial" panose="020B0604020202020204" pitchFamily="34" charset="0"/>
              </a:rPr>
              <a:t>NIST Director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90EA71-7C7D-AB4F-A015-1663AE3CA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905" y="4099938"/>
            <a:ext cx="1201145" cy="1478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9D4C47-C1E0-C041-9381-05ECE15FE30C}"/>
              </a:ext>
            </a:extLst>
          </p:cNvPr>
          <p:cNvSpPr txBox="1"/>
          <p:nvPr userDrawn="1"/>
        </p:nvSpPr>
        <p:spPr bwMode="auto">
          <a:xfrm>
            <a:off x="5031335" y="1250668"/>
            <a:ext cx="224829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ea typeface="Calibri" pitchFamily="34" charset="0"/>
                <a:cs typeface="Arial" panose="020B0604020202020204" pitchFamily="34" charset="0"/>
              </a:rPr>
              <a:t>Director</a:t>
            </a:r>
            <a:endParaRPr lang="en-US" sz="1600" u="sng" dirty="0"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2BD89F-DF00-7E47-AD2E-94AAB5B2D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770" y="1705110"/>
            <a:ext cx="1477447" cy="16107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5FAF1A-1471-324B-9A80-31B0FE6795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75" y="4095192"/>
            <a:ext cx="1186427" cy="1483035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D20CC0A2-3FCA-1048-A373-30A4FDDBD1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36422" y="3643200"/>
            <a:ext cx="357000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F294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 eaLnBrk="0" hangingPunct="0"/>
            <a:r>
              <a:rPr lang="en-US" sz="1600" b="1" dirty="0">
                <a:ea typeface="Calibri" pitchFamily="34" charset="0"/>
                <a:cs typeface="Arial" panose="020B0604020202020204" pitchFamily="34" charset="0"/>
              </a:rPr>
              <a:t>Innovation and Industry Services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8A00F0E-6E4B-0644-BE94-6B236EAD2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95" y="-10746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Organization Chart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764644-0B07-6146-B729-DF5E32AB6E2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913" y="1770201"/>
            <a:ext cx="1520898" cy="1520898"/>
          </a:xfrm>
          <a:prstGeom prst="rect">
            <a:avLst/>
          </a:prstGeom>
        </p:spPr>
      </p:pic>
      <p:sp>
        <p:nvSpPr>
          <p:cNvPr id="28" name="TextBox 30">
            <a:extLst>
              <a:ext uri="{FF2B5EF4-FFF2-40B4-BE49-F238E27FC236}">
                <a16:creationId xmlns:a16="http://schemas.microsoft.com/office/drawing/2014/main" id="{857687C3-12EA-574A-B8E6-4E9053BB61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6691" y="2081105"/>
            <a:ext cx="16641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cs typeface="Arial" panose="020B0604020202020204" pitchFamily="34" charset="0"/>
              </a:rPr>
              <a:t>Kevin Kimball</a:t>
            </a:r>
          </a:p>
          <a:p>
            <a:pPr algn="r"/>
            <a:r>
              <a:rPr lang="en-US" sz="1400" dirty="0">
                <a:cs typeface="Arial" panose="020B0604020202020204" pitchFamily="34" charset="0"/>
              </a:rPr>
              <a:t>Chief of Staff </a:t>
            </a:r>
          </a:p>
          <a:p>
            <a:pPr algn="r"/>
            <a:r>
              <a:rPr lang="en-US" sz="1400" dirty="0">
                <a:cs typeface="Arial" panose="020B0604020202020204" pitchFamily="34" charset="0"/>
              </a:rPr>
              <a:t>NIST </a:t>
            </a:r>
          </a:p>
        </p:txBody>
      </p:sp>
    </p:spTree>
    <p:extLst>
      <p:ext uri="{BB962C8B-B14F-4D97-AF65-F5344CB8AC3E}">
        <p14:creationId xmlns:p14="http://schemas.microsoft.com/office/powerpoint/2010/main" val="1995474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3025B2-F8BD-074A-B93B-B3CE52BAB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AB3B5E-F287-6A4D-B452-56C37FB03122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NIST Joint Institute and Center Locations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DD65A3-8D4A-AF45-8715-947087810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4E94E506-F106-C244-B60F-8CA086C08B6A}"/>
              </a:ext>
            </a:extLst>
          </p:cNvPr>
          <p:cNvSpPr txBox="1"/>
          <p:nvPr userDrawn="1"/>
        </p:nvSpPr>
        <p:spPr>
          <a:xfrm>
            <a:off x="3862057" y="2793864"/>
            <a:ext cx="2397140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Construction (CRF)</a:t>
            </a:r>
          </a:p>
          <a:p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$319 Million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7846AAB-11D3-E841-9894-7B7B61B03641}"/>
              </a:ext>
            </a:extLst>
          </p:cNvPr>
          <p:cNvSpPr txBox="1"/>
          <p:nvPr userDrawn="1"/>
        </p:nvSpPr>
        <p:spPr>
          <a:xfrm>
            <a:off x="6356593" y="3686323"/>
            <a:ext cx="2164091" cy="1193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Laboratory Research (STRS) 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$724.5 Million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CA1B31-BBE2-B048-8CD8-C998AB3325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5" y="1090623"/>
            <a:ext cx="9348400" cy="5780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FD4393-4391-6045-9F32-78418A08EB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7727" y="1416189"/>
            <a:ext cx="8623760" cy="4854477"/>
          </a:xfrm>
          <a:prstGeom prst="rect">
            <a:avLst/>
          </a:prstGeom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61E7DCD-0B06-1446-80C8-3F7BCC7DE0DC}"/>
              </a:ext>
            </a:extLst>
          </p:cNvPr>
          <p:cNvSpPr txBox="1">
            <a:spLocks/>
          </p:cNvSpPr>
          <p:nvPr userDrawn="1"/>
        </p:nvSpPr>
        <p:spPr>
          <a:xfrm>
            <a:off x="3214960" y="3169416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1C98AA-677E-F04D-9F63-3038C0AD6B81}"/>
              </a:ext>
            </a:extLst>
          </p:cNvPr>
          <p:cNvSpPr txBox="1">
            <a:spLocks/>
          </p:cNvSpPr>
          <p:nvPr userDrawn="1"/>
        </p:nvSpPr>
        <p:spPr>
          <a:xfrm>
            <a:off x="7187060" y="4277357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F95B416-3E1A-4044-95A2-0CC4233D6A9A}"/>
              </a:ext>
            </a:extLst>
          </p:cNvPr>
          <p:cNvSpPr txBox="1">
            <a:spLocks/>
          </p:cNvSpPr>
          <p:nvPr userDrawn="1"/>
        </p:nvSpPr>
        <p:spPr>
          <a:xfrm>
            <a:off x="542877" y="3142212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BD3F4E-5A68-9D4D-876D-82B38612D03F}"/>
              </a:ext>
            </a:extLst>
          </p:cNvPr>
          <p:cNvSpPr txBox="1">
            <a:spLocks/>
          </p:cNvSpPr>
          <p:nvPr userDrawn="1"/>
        </p:nvSpPr>
        <p:spPr>
          <a:xfrm>
            <a:off x="2765628" y="5876746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ED57899-E7FA-3240-93AA-E9A2CE1D9A65}"/>
              </a:ext>
            </a:extLst>
          </p:cNvPr>
          <p:cNvSpPr txBox="1">
            <a:spLocks/>
          </p:cNvSpPr>
          <p:nvPr userDrawn="1"/>
        </p:nvSpPr>
        <p:spPr>
          <a:xfrm>
            <a:off x="3214960" y="3018945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CDE4BE8-B56C-454A-BD45-E71A377CC810}"/>
              </a:ext>
            </a:extLst>
          </p:cNvPr>
          <p:cNvSpPr txBox="1">
            <a:spLocks/>
          </p:cNvSpPr>
          <p:nvPr userDrawn="1"/>
        </p:nvSpPr>
        <p:spPr>
          <a:xfrm>
            <a:off x="7187060" y="4126886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4D6DB6D-AD46-C34E-8525-2FD726B86976}"/>
              </a:ext>
            </a:extLst>
          </p:cNvPr>
          <p:cNvSpPr txBox="1">
            <a:spLocks/>
          </p:cNvSpPr>
          <p:nvPr userDrawn="1"/>
        </p:nvSpPr>
        <p:spPr>
          <a:xfrm>
            <a:off x="542877" y="2991741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94A15A3-6FED-764F-B477-8EE7D0C1D4E7}"/>
              </a:ext>
            </a:extLst>
          </p:cNvPr>
          <p:cNvSpPr txBox="1">
            <a:spLocks/>
          </p:cNvSpPr>
          <p:nvPr userDrawn="1"/>
        </p:nvSpPr>
        <p:spPr>
          <a:xfrm>
            <a:off x="2765628" y="5726275"/>
            <a:ext cx="1020496" cy="48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64D897-B602-6341-86B9-6D9D6EBC8988}"/>
              </a:ext>
            </a:extLst>
          </p:cNvPr>
          <p:cNvGrpSpPr/>
          <p:nvPr userDrawn="1"/>
        </p:nvGrpSpPr>
        <p:grpSpPr>
          <a:xfrm>
            <a:off x="9386496" y="1161625"/>
            <a:ext cx="1827651" cy="504470"/>
            <a:chOff x="9386496" y="1161625"/>
            <a:chExt cx="1827651" cy="504470"/>
          </a:xfrm>
        </p:grpSpPr>
        <p:pic>
          <p:nvPicPr>
            <p:cNvPr id="28" name="Graphic 108">
              <a:extLst>
                <a:ext uri="{FF2B5EF4-FFF2-40B4-BE49-F238E27FC236}">
                  <a16:creationId xmlns:a16="http://schemas.microsoft.com/office/drawing/2014/main" id="{FFA80D8C-CF88-E847-A5F5-2C20CBCF9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39398" y="1161625"/>
              <a:ext cx="374749" cy="50447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B89AE2-4A3A-1943-87C3-2F509488F9DE}"/>
                </a:ext>
              </a:extLst>
            </p:cNvPr>
            <p:cNvSpPr txBox="1"/>
            <p:nvPr/>
          </p:nvSpPr>
          <p:spPr>
            <a:xfrm>
              <a:off x="9386496" y="1194762"/>
              <a:ext cx="1317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NIST Campuses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AE01B7-00AA-EE49-A785-2F052321F0E9}"/>
              </a:ext>
            </a:extLst>
          </p:cNvPr>
          <p:cNvGrpSpPr/>
          <p:nvPr userDrawn="1"/>
        </p:nvGrpSpPr>
        <p:grpSpPr>
          <a:xfrm>
            <a:off x="9386496" y="1784590"/>
            <a:ext cx="2530035" cy="533287"/>
            <a:chOff x="9386496" y="1784590"/>
            <a:chExt cx="2530035" cy="533287"/>
          </a:xfrm>
        </p:grpSpPr>
        <p:pic>
          <p:nvPicPr>
            <p:cNvPr id="31" name="Graphic 102">
              <a:extLst>
                <a:ext uri="{FF2B5EF4-FFF2-40B4-BE49-F238E27FC236}">
                  <a16:creationId xmlns:a16="http://schemas.microsoft.com/office/drawing/2014/main" id="{6AB527EF-9214-3B4A-9B5C-C9AC0E163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16566" y="1784590"/>
              <a:ext cx="399965" cy="53328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E5ED88-0A63-9748-8A21-303852BE35CD}"/>
                </a:ext>
              </a:extLst>
            </p:cNvPr>
            <p:cNvSpPr txBox="1"/>
            <p:nvPr/>
          </p:nvSpPr>
          <p:spPr>
            <a:xfrm>
              <a:off x="9386496" y="1998702"/>
              <a:ext cx="2208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Joint Institutes and Centers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75B130-E9F3-B24B-AAA2-A7A9CAE6239B}"/>
              </a:ext>
            </a:extLst>
          </p:cNvPr>
          <p:cNvGrpSpPr/>
          <p:nvPr userDrawn="1"/>
        </p:nvGrpSpPr>
        <p:grpSpPr>
          <a:xfrm>
            <a:off x="9386496" y="5555020"/>
            <a:ext cx="2496882" cy="533287"/>
            <a:chOff x="9386496" y="5555020"/>
            <a:chExt cx="2496882" cy="533287"/>
          </a:xfrm>
        </p:grpSpPr>
        <p:pic>
          <p:nvPicPr>
            <p:cNvPr id="34" name="Graphic 109">
              <a:extLst>
                <a:ext uri="{FF2B5EF4-FFF2-40B4-BE49-F238E27FC236}">
                  <a16:creationId xmlns:a16="http://schemas.microsoft.com/office/drawing/2014/main" id="{26ADF03A-7FD8-3144-995F-0A3902088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83413" y="5555020"/>
              <a:ext cx="399965" cy="5332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99E5B6-41CC-FE41-B8D1-D556FED1BB68}"/>
                </a:ext>
              </a:extLst>
            </p:cNvPr>
            <p:cNvSpPr txBox="1"/>
            <p:nvPr/>
          </p:nvSpPr>
          <p:spPr>
            <a:xfrm>
              <a:off x="9386496" y="5684416"/>
              <a:ext cx="21300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NIST Centers of Excellence</a:t>
              </a:r>
              <a:endParaRPr lang="en-US" sz="14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8E21D-AD40-9241-A183-9E2879481C76}"/>
              </a:ext>
            </a:extLst>
          </p:cNvPr>
          <p:cNvGrpSpPr/>
          <p:nvPr userDrawn="1"/>
        </p:nvGrpSpPr>
        <p:grpSpPr>
          <a:xfrm>
            <a:off x="7466568" y="2282245"/>
            <a:ext cx="4492860" cy="1198003"/>
            <a:chOff x="7466568" y="2282245"/>
            <a:chExt cx="4492860" cy="1198003"/>
          </a:xfrm>
        </p:grpSpPr>
        <p:pic>
          <p:nvPicPr>
            <p:cNvPr id="37" name="Graphic 111">
              <a:extLst>
                <a:ext uri="{FF2B5EF4-FFF2-40B4-BE49-F238E27FC236}">
                  <a16:creationId xmlns:a16="http://schemas.microsoft.com/office/drawing/2014/main" id="{322A6AC0-BC97-7149-A2CD-4B5ABAD93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6568" y="2946961"/>
              <a:ext cx="399965" cy="53328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AB14AE-47AF-B248-8513-7EDB802AA8B6}"/>
                </a:ext>
              </a:extLst>
            </p:cNvPr>
            <p:cNvSpPr/>
            <p:nvPr/>
          </p:nvSpPr>
          <p:spPr>
            <a:xfrm>
              <a:off x="9386496" y="2282245"/>
              <a:ext cx="2572932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National Cybersecurity Center of Excellence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F3B95F-0E14-1D49-8B67-3F5A78A87FC5}"/>
              </a:ext>
            </a:extLst>
          </p:cNvPr>
          <p:cNvGrpSpPr/>
          <p:nvPr userDrawn="1"/>
        </p:nvGrpSpPr>
        <p:grpSpPr>
          <a:xfrm>
            <a:off x="7704335" y="2660285"/>
            <a:ext cx="4255093" cy="878206"/>
            <a:chOff x="7704335" y="2660285"/>
            <a:chExt cx="4255093" cy="878206"/>
          </a:xfrm>
        </p:grpSpPr>
        <p:pic>
          <p:nvPicPr>
            <p:cNvPr id="40" name="Graphic 110">
              <a:extLst>
                <a:ext uri="{FF2B5EF4-FFF2-40B4-BE49-F238E27FC236}">
                  <a16:creationId xmlns:a16="http://schemas.microsoft.com/office/drawing/2014/main" id="{EC6A9B57-F182-E748-82CB-797BE915A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4335" y="3005204"/>
              <a:ext cx="399965" cy="53328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4096E1-07A6-DA4D-9C0C-64BD29427BE8}"/>
                </a:ext>
              </a:extLst>
            </p:cNvPr>
            <p:cNvSpPr/>
            <p:nvPr/>
          </p:nvSpPr>
          <p:spPr>
            <a:xfrm>
              <a:off x="9386496" y="2660285"/>
              <a:ext cx="2572932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Institute for Bioscience &amp; Biotechnology Research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883EAE-3022-D74A-9358-E49A66646BC8}"/>
              </a:ext>
            </a:extLst>
          </p:cNvPr>
          <p:cNvGrpSpPr/>
          <p:nvPr userDrawn="1"/>
        </p:nvGrpSpPr>
        <p:grpSpPr>
          <a:xfrm>
            <a:off x="7089312" y="3961824"/>
            <a:ext cx="5470059" cy="776400"/>
            <a:chOff x="7089312" y="3961824"/>
            <a:chExt cx="5470059" cy="776400"/>
          </a:xfrm>
        </p:grpSpPr>
        <p:pic>
          <p:nvPicPr>
            <p:cNvPr id="43" name="Graphic 98">
              <a:extLst>
                <a:ext uri="{FF2B5EF4-FFF2-40B4-BE49-F238E27FC236}">
                  <a16:creationId xmlns:a16="http://schemas.microsoft.com/office/drawing/2014/main" id="{F32183B4-75E1-0D4B-85D1-813D73259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9312" y="4204937"/>
              <a:ext cx="399965" cy="53328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8F428BB-59C4-E948-A7EC-789AD0815FDF}"/>
                </a:ext>
              </a:extLst>
            </p:cNvPr>
            <p:cNvSpPr/>
            <p:nvPr/>
          </p:nvSpPr>
          <p:spPr>
            <a:xfrm>
              <a:off x="9386496" y="3961824"/>
              <a:ext cx="3172875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Hollings Marine Laboratory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5A989E-72D3-224F-A927-9A8423CCCF1C}"/>
              </a:ext>
            </a:extLst>
          </p:cNvPr>
          <p:cNvGrpSpPr/>
          <p:nvPr userDrawn="1"/>
        </p:nvGrpSpPr>
        <p:grpSpPr>
          <a:xfrm>
            <a:off x="8233590" y="2664790"/>
            <a:ext cx="4283765" cy="1789138"/>
            <a:chOff x="8233590" y="2664790"/>
            <a:chExt cx="4283765" cy="1789138"/>
          </a:xfrm>
        </p:grpSpPr>
        <p:pic>
          <p:nvPicPr>
            <p:cNvPr id="46" name="Graphic 101">
              <a:extLst>
                <a:ext uri="{FF2B5EF4-FFF2-40B4-BE49-F238E27FC236}">
                  <a16:creationId xmlns:a16="http://schemas.microsoft.com/office/drawing/2014/main" id="{86D49F59-6B42-FC47-8C7D-4C59D28D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3590" y="2664790"/>
              <a:ext cx="399965" cy="53328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51B269-1BCC-B047-9A1A-6C6A7B38EAFD}"/>
                </a:ext>
              </a:extLst>
            </p:cNvPr>
            <p:cNvSpPr/>
            <p:nvPr/>
          </p:nvSpPr>
          <p:spPr>
            <a:xfrm>
              <a:off x="9386496" y="4201102"/>
              <a:ext cx="3130859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Brookhaven National Laboratory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18CFB0-2D6B-C747-87C6-28CDADF99101}"/>
              </a:ext>
            </a:extLst>
          </p:cNvPr>
          <p:cNvGrpSpPr/>
          <p:nvPr userDrawn="1"/>
        </p:nvGrpSpPr>
        <p:grpSpPr>
          <a:xfrm>
            <a:off x="841709" y="3218418"/>
            <a:ext cx="11117719" cy="1640575"/>
            <a:chOff x="841709" y="3218418"/>
            <a:chExt cx="11117719" cy="1640575"/>
          </a:xfrm>
        </p:grpSpPr>
        <p:pic>
          <p:nvPicPr>
            <p:cNvPr id="49" name="Graphic 100">
              <a:extLst>
                <a:ext uri="{FF2B5EF4-FFF2-40B4-BE49-F238E27FC236}">
                  <a16:creationId xmlns:a16="http://schemas.microsoft.com/office/drawing/2014/main" id="{79FD4590-4043-4846-86E0-333759AA3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1709" y="3218418"/>
              <a:ext cx="399965" cy="53328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3A04CB-43D0-8948-B5F5-435733DD2ECD}"/>
                </a:ext>
              </a:extLst>
            </p:cNvPr>
            <p:cNvSpPr/>
            <p:nvPr/>
          </p:nvSpPr>
          <p:spPr>
            <a:xfrm>
              <a:off x="9386496" y="4455356"/>
              <a:ext cx="2572932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Joint Initiative for Metrology in Biology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4DCFC3-FBD5-0843-A7F9-28B98603E539}"/>
              </a:ext>
            </a:extLst>
          </p:cNvPr>
          <p:cNvGrpSpPr/>
          <p:nvPr userDrawn="1"/>
        </p:nvGrpSpPr>
        <p:grpSpPr>
          <a:xfrm>
            <a:off x="2527888" y="5164217"/>
            <a:ext cx="9431540" cy="548786"/>
            <a:chOff x="2527888" y="5164217"/>
            <a:chExt cx="9431540" cy="548786"/>
          </a:xfrm>
        </p:grpSpPr>
        <p:pic>
          <p:nvPicPr>
            <p:cNvPr id="52" name="Graphic 99">
              <a:extLst>
                <a:ext uri="{FF2B5EF4-FFF2-40B4-BE49-F238E27FC236}">
                  <a16:creationId xmlns:a16="http://schemas.microsoft.com/office/drawing/2014/main" id="{310C905F-EE5A-874A-B26C-BD0A2ABBE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27888" y="5179716"/>
              <a:ext cx="399965" cy="533287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3C17C5A-08F0-2048-A7FE-6E5E456B5A9F}"/>
                </a:ext>
              </a:extLst>
            </p:cNvPr>
            <p:cNvSpPr/>
            <p:nvPr/>
          </p:nvSpPr>
          <p:spPr>
            <a:xfrm>
              <a:off x="9386496" y="5164217"/>
              <a:ext cx="2572932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NIST Kauai HI WWVH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30EC7E-635E-8B4B-92C7-AF3FB7225306}"/>
              </a:ext>
            </a:extLst>
          </p:cNvPr>
          <p:cNvGrpSpPr/>
          <p:nvPr userDrawn="1"/>
        </p:nvGrpSpPr>
        <p:grpSpPr>
          <a:xfrm>
            <a:off x="3049881" y="3014089"/>
            <a:ext cx="8909547" cy="944338"/>
            <a:chOff x="3049881" y="3014089"/>
            <a:chExt cx="8909547" cy="944338"/>
          </a:xfrm>
        </p:grpSpPr>
        <p:pic>
          <p:nvPicPr>
            <p:cNvPr id="55" name="Graphic 107">
              <a:extLst>
                <a:ext uri="{FF2B5EF4-FFF2-40B4-BE49-F238E27FC236}">
                  <a16:creationId xmlns:a16="http://schemas.microsoft.com/office/drawing/2014/main" id="{6A62D4F3-3ED0-EA4B-8CF6-8028F94D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9881" y="3014089"/>
              <a:ext cx="413922" cy="551897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FB9BA38-91CD-0F48-94CD-E839404D2825}"/>
                </a:ext>
              </a:extLst>
            </p:cNvPr>
            <p:cNvSpPr/>
            <p:nvPr/>
          </p:nvSpPr>
          <p:spPr>
            <a:xfrm>
              <a:off x="9386496" y="3682967"/>
              <a:ext cx="2572932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dirty="0"/>
                <a:t>JILA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201A2D-F2E3-194E-AF76-01F55D0DD832}"/>
              </a:ext>
            </a:extLst>
          </p:cNvPr>
          <p:cNvGrpSpPr/>
          <p:nvPr userDrawn="1"/>
        </p:nvGrpSpPr>
        <p:grpSpPr>
          <a:xfrm>
            <a:off x="7548842" y="1442346"/>
            <a:ext cx="4410586" cy="2108649"/>
            <a:chOff x="7548842" y="1442346"/>
            <a:chExt cx="4410586" cy="2108649"/>
          </a:xfrm>
        </p:grpSpPr>
        <p:pic>
          <p:nvPicPr>
            <p:cNvPr id="58" name="Graphic 105">
              <a:extLst>
                <a:ext uri="{FF2B5EF4-FFF2-40B4-BE49-F238E27FC236}">
                  <a16:creationId xmlns:a16="http://schemas.microsoft.com/office/drawing/2014/main" id="{06DC9F4F-E108-0643-8EB3-C2BD92FF8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8842" y="3017708"/>
              <a:ext cx="396156" cy="533287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1452F7A-6814-3D4F-9E4B-C5AD7589CB55}"/>
                </a:ext>
              </a:extLst>
            </p:cNvPr>
            <p:cNvSpPr/>
            <p:nvPr/>
          </p:nvSpPr>
          <p:spPr>
            <a:xfrm>
              <a:off x="9386496" y="1442346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dirty="0"/>
                <a:t>Gaithersburg, MD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765FD6-DFF9-7540-AF2B-57B1816D8312}"/>
              </a:ext>
            </a:extLst>
          </p:cNvPr>
          <p:cNvGrpSpPr/>
          <p:nvPr userDrawn="1"/>
        </p:nvGrpSpPr>
        <p:grpSpPr>
          <a:xfrm>
            <a:off x="3184246" y="1669492"/>
            <a:ext cx="8775182" cy="2078576"/>
            <a:chOff x="3184246" y="1669492"/>
            <a:chExt cx="8775182" cy="2078576"/>
          </a:xfrm>
        </p:grpSpPr>
        <p:pic>
          <p:nvPicPr>
            <p:cNvPr id="61" name="Graphic 106">
              <a:extLst>
                <a:ext uri="{FF2B5EF4-FFF2-40B4-BE49-F238E27FC236}">
                  <a16:creationId xmlns:a16="http://schemas.microsoft.com/office/drawing/2014/main" id="{F7DE8178-4D09-354F-9F62-374A9BCC3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84246" y="3214781"/>
              <a:ext cx="396156" cy="533287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EB87BB0-1B78-0A4E-81FC-A8790506F654}"/>
                </a:ext>
              </a:extLst>
            </p:cNvPr>
            <p:cNvSpPr/>
            <p:nvPr/>
          </p:nvSpPr>
          <p:spPr>
            <a:xfrm>
              <a:off x="9386496" y="1669492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dirty="0"/>
                <a:t>Boulder, CO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6BCBA3-5537-E24E-AE28-676020E08C5A}"/>
              </a:ext>
            </a:extLst>
          </p:cNvPr>
          <p:cNvGrpSpPr/>
          <p:nvPr userDrawn="1"/>
        </p:nvGrpSpPr>
        <p:grpSpPr>
          <a:xfrm>
            <a:off x="3438590" y="2885325"/>
            <a:ext cx="8520838" cy="2779105"/>
            <a:chOff x="3438590" y="2885325"/>
            <a:chExt cx="8520838" cy="2779105"/>
          </a:xfrm>
        </p:grpSpPr>
        <p:pic>
          <p:nvPicPr>
            <p:cNvPr id="64" name="Graphic 46">
              <a:extLst>
                <a:ext uri="{FF2B5EF4-FFF2-40B4-BE49-F238E27FC236}">
                  <a16:creationId xmlns:a16="http://schemas.microsoft.com/office/drawing/2014/main" id="{96F43E18-D0CC-F846-B670-752C0A2C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8590" y="2885325"/>
              <a:ext cx="399965" cy="533287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0418A9F-94CD-8A4C-9B4E-C0B41C6856E8}"/>
                </a:ext>
              </a:extLst>
            </p:cNvPr>
            <p:cNvSpPr/>
            <p:nvPr/>
          </p:nvSpPr>
          <p:spPr>
            <a:xfrm>
              <a:off x="9386496" y="5411604"/>
              <a:ext cx="2572932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NIST Ft. Collins CO WWV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CE4B1F-2E5A-3D42-B6E0-8A07DC22CBDF}"/>
              </a:ext>
            </a:extLst>
          </p:cNvPr>
          <p:cNvGrpSpPr/>
          <p:nvPr userDrawn="1"/>
        </p:nvGrpSpPr>
        <p:grpSpPr>
          <a:xfrm>
            <a:off x="7761756" y="3061113"/>
            <a:ext cx="4193183" cy="663477"/>
            <a:chOff x="7761756" y="3061113"/>
            <a:chExt cx="4193183" cy="663477"/>
          </a:xfrm>
        </p:grpSpPr>
        <p:pic>
          <p:nvPicPr>
            <p:cNvPr id="67" name="Graphic 112">
              <a:extLst>
                <a:ext uri="{FF2B5EF4-FFF2-40B4-BE49-F238E27FC236}">
                  <a16:creationId xmlns:a16="http://schemas.microsoft.com/office/drawing/2014/main" id="{2FB0E087-3EF0-2142-8389-D7D56EA27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61756" y="3191303"/>
              <a:ext cx="399965" cy="533287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1AED5F-E92D-694C-A0ED-EF87311C3325}"/>
                </a:ext>
              </a:extLst>
            </p:cNvPr>
            <p:cNvSpPr/>
            <p:nvPr/>
          </p:nvSpPr>
          <p:spPr>
            <a:xfrm>
              <a:off x="9386496" y="3061113"/>
              <a:ext cx="2568443" cy="4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Joint Institute for Quantum </a:t>
              </a:r>
            </a:p>
            <a:p>
              <a:pPr>
                <a:lnSpc>
                  <a:spcPct val="70000"/>
                </a:lnSpc>
              </a:pPr>
              <a:r>
                <a:rPr lang="en-US" sz="1400" dirty="0"/>
                <a:t>Computer Science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DB1608B-4B7E-314F-92AA-4E4DA4BB5783}"/>
                </a:ext>
              </a:extLst>
            </p:cNvPr>
            <p:cNvSpPr/>
            <p:nvPr/>
          </p:nvSpPr>
          <p:spPr>
            <a:xfrm>
              <a:off x="9386496" y="3451251"/>
              <a:ext cx="2568443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 dirty="0"/>
                <a:t>Joint Quantum Institute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B8266B-A9B0-C946-B43E-54DBB4591A50}"/>
              </a:ext>
            </a:extLst>
          </p:cNvPr>
          <p:cNvGrpSpPr/>
          <p:nvPr userDrawn="1"/>
        </p:nvGrpSpPr>
        <p:grpSpPr>
          <a:xfrm>
            <a:off x="9386496" y="4709049"/>
            <a:ext cx="2608583" cy="533287"/>
            <a:chOff x="9386496" y="4709049"/>
            <a:chExt cx="2608583" cy="53328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7719CE1-9699-BA4A-8E79-79DFAE2CDF1F}"/>
                </a:ext>
              </a:extLst>
            </p:cNvPr>
            <p:cNvSpPr txBox="1"/>
            <p:nvPr/>
          </p:nvSpPr>
          <p:spPr>
            <a:xfrm>
              <a:off x="9386496" y="4882079"/>
              <a:ext cx="2317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Atomic Clock Signal Stations </a:t>
              </a:r>
            </a:p>
          </p:txBody>
        </p:sp>
        <p:pic>
          <p:nvPicPr>
            <p:cNvPr id="72" name="Graphic 99">
              <a:extLst>
                <a:ext uri="{FF2B5EF4-FFF2-40B4-BE49-F238E27FC236}">
                  <a16:creationId xmlns:a16="http://schemas.microsoft.com/office/drawing/2014/main" id="{766DB3A3-9241-4043-9456-DFBCC842B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95114" y="4709049"/>
              <a:ext cx="399965" cy="53328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2773CDA-B753-EF49-B37F-85AFB6A2F589}"/>
              </a:ext>
            </a:extLst>
          </p:cNvPr>
          <p:cNvGrpSpPr/>
          <p:nvPr userDrawn="1"/>
        </p:nvGrpSpPr>
        <p:grpSpPr>
          <a:xfrm>
            <a:off x="5781681" y="2707527"/>
            <a:ext cx="6177747" cy="3997818"/>
            <a:chOff x="5781681" y="2707527"/>
            <a:chExt cx="6177747" cy="3997818"/>
          </a:xfrm>
        </p:grpSpPr>
        <p:pic>
          <p:nvPicPr>
            <p:cNvPr id="74" name="Graphic 103">
              <a:extLst>
                <a:ext uri="{FF2B5EF4-FFF2-40B4-BE49-F238E27FC236}">
                  <a16:creationId xmlns:a16="http://schemas.microsoft.com/office/drawing/2014/main" id="{409BCBEA-C8FD-8C40-99FF-2D0AF202F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81681" y="2707527"/>
              <a:ext cx="399965" cy="533287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129ED30-30C9-D649-B389-5AD67D7DC1B7}"/>
                </a:ext>
              </a:extLst>
            </p:cNvPr>
            <p:cNvSpPr/>
            <p:nvPr/>
          </p:nvSpPr>
          <p:spPr>
            <a:xfrm>
              <a:off x="9386496" y="6428281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dirty="0"/>
                <a:t>Advanced Materials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7229DDB-8B16-CE44-9AEF-4E442E221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7707" y="4049318"/>
              <a:ext cx="160723" cy="167711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2B465A-31BA-D543-91A3-B83151C71E2E}"/>
              </a:ext>
            </a:extLst>
          </p:cNvPr>
          <p:cNvGrpSpPr/>
          <p:nvPr userDrawn="1"/>
        </p:nvGrpSpPr>
        <p:grpSpPr>
          <a:xfrm>
            <a:off x="1241674" y="2506049"/>
            <a:ext cx="10717754" cy="3723222"/>
            <a:chOff x="1241674" y="2506049"/>
            <a:chExt cx="10717754" cy="3723222"/>
          </a:xfrm>
        </p:grpSpPr>
        <p:pic>
          <p:nvPicPr>
            <p:cNvPr id="78" name="Graphic 104">
              <a:extLst>
                <a:ext uri="{FF2B5EF4-FFF2-40B4-BE49-F238E27FC236}">
                  <a16:creationId xmlns:a16="http://schemas.microsoft.com/office/drawing/2014/main" id="{355C9EEA-465D-004C-B494-F7B951B33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93705" y="2506049"/>
              <a:ext cx="399965" cy="533287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9642130-B156-F340-BB37-D0FA7C3043DE}"/>
                </a:ext>
              </a:extLst>
            </p:cNvPr>
            <p:cNvSpPr/>
            <p:nvPr/>
          </p:nvSpPr>
          <p:spPr>
            <a:xfrm>
              <a:off x="9386496" y="5952207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dirty="0"/>
                <a:t>Forensic Science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BA46853-2A02-714E-8A91-44341F8C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7346" y="3670176"/>
              <a:ext cx="160723" cy="16771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F11748D-2A32-914C-BA34-03B6FDA02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65473" y="3090313"/>
              <a:ext cx="160723" cy="16771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2AB8C96-086E-0E46-BD1E-BE94DA254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41674" y="4193501"/>
              <a:ext cx="160723" cy="1677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C883388-A904-CA42-909C-ABBF69E1BA76}"/>
              </a:ext>
            </a:extLst>
          </p:cNvPr>
          <p:cNvGrpSpPr/>
          <p:nvPr userDrawn="1"/>
        </p:nvGrpSpPr>
        <p:grpSpPr>
          <a:xfrm>
            <a:off x="761347" y="1840481"/>
            <a:ext cx="11198081" cy="4631465"/>
            <a:chOff x="761347" y="1840481"/>
            <a:chExt cx="11198081" cy="46314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C3E210-EF33-6E44-875A-6D8838025B6B}"/>
                </a:ext>
              </a:extLst>
            </p:cNvPr>
            <p:cNvSpPr/>
            <p:nvPr/>
          </p:nvSpPr>
          <p:spPr>
            <a:xfrm>
              <a:off x="9386496" y="6194882"/>
              <a:ext cx="2572932" cy="27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dirty="0"/>
                <a:t>Disaster Resilience</a:t>
              </a:r>
            </a:p>
          </p:txBody>
        </p:sp>
        <p:pic>
          <p:nvPicPr>
            <p:cNvPr id="85" name="Graphic 46">
              <a:extLst>
                <a:ext uri="{FF2B5EF4-FFF2-40B4-BE49-F238E27FC236}">
                  <a16:creationId xmlns:a16="http://schemas.microsoft.com/office/drawing/2014/main" id="{8B7D93D3-290E-7941-AE39-E1014F130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38590" y="3309071"/>
              <a:ext cx="399965" cy="53328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B38E01-4A2B-4944-AF00-2C44CEFD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50242" y="5179716"/>
              <a:ext cx="160723" cy="16771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48E42E4-7822-6F42-873F-5AAAA74CC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3343" y="4828756"/>
              <a:ext cx="160723" cy="16771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8348315-7DAA-AD4D-9AE1-C0885D14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836949">
              <a:off x="4689253" y="4101112"/>
              <a:ext cx="148134" cy="15457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5DC3D23-5EDB-D340-BF1E-369A99E7A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16118" y="3475220"/>
              <a:ext cx="160723" cy="16771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079E438-F513-9247-B8EB-C1787BB8D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35032" y="5006096"/>
              <a:ext cx="160723" cy="16771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F1F7040-DE88-1840-AA71-749F2530E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5956" y="3035382"/>
              <a:ext cx="160723" cy="16771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7A603C8-8451-654D-B092-F0673B20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50437" y="3324749"/>
              <a:ext cx="160723" cy="16771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E9F544-C1CF-744D-A78F-3F339E4F4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347" y="2361342"/>
              <a:ext cx="160723" cy="167711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2519AA3-8E6E-BA48-BCAA-13DFFE0B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841" y="1840481"/>
              <a:ext cx="160723" cy="16771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263E93A-59E2-F94A-BD7E-FCF288842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83011" y="4435240"/>
              <a:ext cx="160723" cy="167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1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3025B2-F8BD-074A-B93B-B3CE52BAB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AB3B5E-F287-6A4D-B452-56C37FB03122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NIST FY 2018 Budget : $1.198 B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DD65A3-8D4A-AF45-8715-947087810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7E082E2-9102-DF43-8359-348B845F8538}"/>
              </a:ext>
            </a:extLst>
          </p:cNvPr>
          <p:cNvGraphicFramePr/>
          <p:nvPr userDrawn="1"/>
        </p:nvGraphicFramePr>
        <p:xfrm>
          <a:off x="1217917" y="1147819"/>
          <a:ext cx="9865893" cy="556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9E83A0A9-5900-2046-8412-68D4B81A622B}"/>
              </a:ext>
            </a:extLst>
          </p:cNvPr>
          <p:cNvSpPr txBox="1"/>
          <p:nvPr userDrawn="1"/>
        </p:nvSpPr>
        <p:spPr>
          <a:xfrm>
            <a:off x="514860" y="4045149"/>
            <a:ext cx="3278607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 panose="020B0604020202020204" pitchFamily="34" charset="0"/>
              </a:rPr>
              <a:t>ITS (Manufacturing USA)</a:t>
            </a:r>
          </a:p>
          <a:p>
            <a:r>
              <a:rPr lang="en-US" sz="2000" b="1" dirty="0">
                <a:cs typeface="Arial" panose="020B0604020202020204" pitchFamily="34" charset="0"/>
              </a:rPr>
              <a:t>$15 Million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B964FE76-9FAC-D24F-B4B9-E1FF6AD22DD1}"/>
              </a:ext>
            </a:extLst>
          </p:cNvPr>
          <p:cNvSpPr txBox="1"/>
          <p:nvPr userDrawn="1"/>
        </p:nvSpPr>
        <p:spPr>
          <a:xfrm>
            <a:off x="1593747" y="5073601"/>
            <a:ext cx="2401475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 panose="020B0604020202020204" pitchFamily="34" charset="0"/>
              </a:rPr>
              <a:t>ITS (Hollings MEP)</a:t>
            </a:r>
          </a:p>
          <a:p>
            <a:r>
              <a:rPr lang="en-US" sz="2000" b="1" dirty="0">
                <a:cs typeface="Arial" panose="020B0604020202020204" pitchFamily="34" charset="0"/>
              </a:rPr>
              <a:t>$140 Million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E94E506-F106-C244-B60F-8CA086C08B6A}"/>
              </a:ext>
            </a:extLst>
          </p:cNvPr>
          <p:cNvSpPr txBox="1"/>
          <p:nvPr userDrawn="1"/>
        </p:nvSpPr>
        <p:spPr>
          <a:xfrm>
            <a:off x="3862057" y="2793864"/>
            <a:ext cx="2397140" cy="834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Construction (CRF)</a:t>
            </a:r>
          </a:p>
          <a:p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$319 Million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7846AAB-11D3-E841-9894-7B7B61B03641}"/>
              </a:ext>
            </a:extLst>
          </p:cNvPr>
          <p:cNvSpPr txBox="1"/>
          <p:nvPr userDrawn="1"/>
        </p:nvSpPr>
        <p:spPr>
          <a:xfrm>
            <a:off x="6356593" y="3686323"/>
            <a:ext cx="2164091" cy="1193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Laboratory Research (STRS) 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$724.5 Million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2A011-FD91-B643-88C1-C7750ACB1243}"/>
              </a:ext>
            </a:extLst>
          </p:cNvPr>
          <p:cNvSpPr txBox="1"/>
          <p:nvPr userDrawn="1"/>
        </p:nvSpPr>
        <p:spPr>
          <a:xfrm>
            <a:off x="7438638" y="6264965"/>
            <a:ext cx="2683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FY 2018 Appropriated Budget </a:t>
            </a:r>
          </a:p>
        </p:txBody>
      </p:sp>
    </p:spTree>
    <p:extLst>
      <p:ext uri="{BB962C8B-B14F-4D97-AF65-F5344CB8AC3E}">
        <p14:creationId xmlns:p14="http://schemas.microsoft.com/office/powerpoint/2010/main" val="2068568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32696-EA7F-5748-9F52-B929B1822A7F}"/>
              </a:ext>
            </a:extLst>
          </p:cNvPr>
          <p:cNvCxnSpPr/>
          <p:nvPr userDrawn="1"/>
        </p:nvCxnSpPr>
        <p:spPr>
          <a:xfrm>
            <a:off x="8866208" y="1085956"/>
            <a:ext cx="0" cy="3208252"/>
          </a:xfrm>
          <a:prstGeom prst="line">
            <a:avLst/>
          </a:prstGeom>
          <a:ln w="15875">
            <a:solidFill>
              <a:srgbClr val="193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9523CFC-0290-8443-8795-72B3317FFB13}"/>
              </a:ext>
            </a:extLst>
          </p:cNvPr>
          <p:cNvSpPr/>
          <p:nvPr userDrawn="1"/>
        </p:nvSpPr>
        <p:spPr>
          <a:xfrm>
            <a:off x="2424544" y="3931919"/>
            <a:ext cx="9767455" cy="2926081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BB8398-06C0-5842-82EB-B24E68637357}"/>
              </a:ext>
            </a:extLst>
          </p:cNvPr>
          <p:cNvSpPr txBox="1">
            <a:spLocks/>
          </p:cNvSpPr>
          <p:nvPr userDrawn="1"/>
        </p:nvSpPr>
        <p:spPr>
          <a:xfrm>
            <a:off x="1099457" y="-65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Innovation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4" descr="abraham lincoln famous quotes">
            <a:extLst>
              <a:ext uri="{FF2B5EF4-FFF2-40B4-BE49-F238E27FC236}">
                <a16:creationId xmlns:a16="http://schemas.microsoft.com/office/drawing/2014/main" id="{31238FCF-C1CB-EB49-A322-A065675978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855" y="1074381"/>
            <a:ext cx="2438400" cy="30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0E114-B668-8D4D-8D0E-846F84DC7DBF}"/>
              </a:ext>
            </a:extLst>
          </p:cNvPr>
          <p:cNvSpPr txBox="1"/>
          <p:nvPr userDrawn="1"/>
        </p:nvSpPr>
        <p:spPr>
          <a:xfrm>
            <a:off x="2567080" y="1461560"/>
            <a:ext cx="5674103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patent system … added the fuel of interest to the fire of genius in the discovery and production of new and useful things.</a:t>
            </a:r>
          </a:p>
          <a:p>
            <a:r>
              <a:rPr lang="en-US" sz="2000" i="1" dirty="0"/>
              <a:t>	</a:t>
            </a:r>
            <a:r>
              <a:rPr lang="en-US" i="1" dirty="0"/>
              <a:t>Abraham Lincoln – April 6, 1858</a:t>
            </a:r>
          </a:p>
        </p:txBody>
      </p:sp>
      <p:pic>
        <p:nvPicPr>
          <p:cNvPr id="13" name="Picture 6" descr="http://ipwatchdog.com/images/george-washington-150-180.jpg">
            <a:extLst>
              <a:ext uri="{FF2B5EF4-FFF2-40B4-BE49-F238E27FC236}">
                <a16:creationId xmlns:a16="http://schemas.microsoft.com/office/drawing/2014/main" id="{F8724A43-6581-C44B-808F-7B7DCD21A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55" y="3931920"/>
            <a:ext cx="24384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">
            <a:extLst>
              <a:ext uri="{FF2B5EF4-FFF2-40B4-BE49-F238E27FC236}">
                <a16:creationId xmlns:a16="http://schemas.microsoft.com/office/drawing/2014/main" id="{B40D9F77-AEA1-714D-8708-89767A5AD1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8830" y="1196270"/>
            <a:ext cx="2890866" cy="23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8E38DC-E64E-9F46-B4E2-1E65F0E045F0}"/>
              </a:ext>
            </a:extLst>
          </p:cNvPr>
          <p:cNvSpPr txBox="1"/>
          <p:nvPr userDrawn="1"/>
        </p:nvSpPr>
        <p:spPr>
          <a:xfrm>
            <a:off x="9603840" y="3562586"/>
            <a:ext cx="215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U.S. Patent No. 6469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14D42-400B-4D41-A83F-A72DB8FC72A9}"/>
              </a:ext>
            </a:extLst>
          </p:cNvPr>
          <p:cNvSpPr/>
          <p:nvPr userDrawn="1"/>
        </p:nvSpPr>
        <p:spPr>
          <a:xfrm>
            <a:off x="2567080" y="4126802"/>
            <a:ext cx="9188246" cy="2611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…Giving effectual encouragement as well to the introduction of </a:t>
            </a:r>
            <a:r>
              <a:rPr lang="en-US" sz="2800" b="1" dirty="0">
                <a:solidFill>
                  <a:schemeClr val="bg1"/>
                </a:solidFill>
                <a:cs typeface="Calibri" panose="020F0502020204030204" pitchFamily="34" charset="0"/>
              </a:rPr>
              <a:t>new and useful inventions </a:t>
            </a: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from abroad as to the exertions of skill and genius in producing them at home, and of facilitating the intercourse between the distant parts of our country… </a:t>
            </a:r>
          </a:p>
          <a:p>
            <a:r>
              <a:rPr lang="en-US" i="1" dirty="0">
                <a:solidFill>
                  <a:schemeClr val="bg1"/>
                </a:solidFill>
                <a:cs typeface="Calibri" panose="020F0502020204030204" pitchFamily="34" charset="0"/>
              </a:rPr>
              <a:t>	</a:t>
            </a:r>
            <a:r>
              <a:rPr lang="en-US" sz="2000" i="1" dirty="0">
                <a:solidFill>
                  <a:schemeClr val="bg1"/>
                </a:solidFill>
                <a:cs typeface="Calibri" panose="020F0502020204030204" pitchFamily="34" charset="0"/>
              </a:rPr>
              <a:t>George Washington, State of the Union Address, January 8, 1790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6CE88B-382A-DC49-B741-74B9B0E0EE6C}"/>
              </a:ext>
            </a:extLst>
          </p:cNvPr>
          <p:cNvCxnSpPr>
            <a:cxnSpLocks/>
          </p:cNvCxnSpPr>
          <p:nvPr userDrawn="1"/>
        </p:nvCxnSpPr>
        <p:spPr>
          <a:xfrm>
            <a:off x="2424545" y="3931920"/>
            <a:ext cx="6876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9367EB-21D8-344D-95BC-FACEB4FCAC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FEA308-8F49-7F46-A259-495E1DA684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F5B7AFA-1998-0449-A6AE-FF7D4B4ECA59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44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06AE-A188-C244-ACBD-83BB32A6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6841-B892-584A-96E6-3D8D12AE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FA9FA-52CE-4E45-8FAE-80E6111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3D6CE-66E1-194F-B3BE-92F3C721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DC930C-EE08-2047-91CC-9D9E2E2780E2}"/>
              </a:ext>
            </a:extLst>
          </p:cNvPr>
          <p:cNvGrpSpPr/>
          <p:nvPr userDrawn="1"/>
        </p:nvGrpSpPr>
        <p:grpSpPr>
          <a:xfrm>
            <a:off x="0" y="0"/>
            <a:ext cx="13239208" cy="7167023"/>
            <a:chOff x="-279991" y="0"/>
            <a:chExt cx="13239208" cy="7167023"/>
          </a:xfrm>
        </p:grpSpPr>
        <p:pic>
          <p:nvPicPr>
            <p:cNvPr id="7" name="Picture 2" descr="http://media.washtimes.com.s3.amazonaws.com/media/image/2015/09/08/9_8_2015_2constitution8201.jpg">
              <a:extLst>
                <a:ext uri="{FF2B5EF4-FFF2-40B4-BE49-F238E27FC236}">
                  <a16:creationId xmlns:a16="http://schemas.microsoft.com/office/drawing/2014/main" id="{8FB1141C-E09B-6E4C-931A-807B4A8B19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79991" y="0"/>
              <a:ext cx="1247199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718AA8-D11E-064C-924F-788F1F9D695A}"/>
                </a:ext>
              </a:extLst>
            </p:cNvPr>
            <p:cNvSpPr/>
            <p:nvPr/>
          </p:nvSpPr>
          <p:spPr>
            <a:xfrm>
              <a:off x="-279990" y="0"/>
              <a:ext cx="12471990" cy="6858000"/>
            </a:xfrm>
            <a:prstGeom prst="rect">
              <a:avLst/>
            </a:prstGeom>
            <a:solidFill>
              <a:srgbClr val="202730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36823C-37C1-0045-BBD6-1D97E3534240}"/>
                </a:ext>
              </a:extLst>
            </p:cNvPr>
            <p:cNvGrpSpPr/>
            <p:nvPr/>
          </p:nvGrpSpPr>
          <p:grpSpPr>
            <a:xfrm>
              <a:off x="6375537" y="583343"/>
              <a:ext cx="6583680" cy="6583680"/>
              <a:chOff x="6925234" y="-971550"/>
              <a:chExt cx="6583680" cy="658368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4C33D91-0FD3-764A-8FF9-84DC6C89AF33}"/>
                  </a:ext>
                </a:extLst>
              </p:cNvPr>
              <p:cNvSpPr/>
              <p:nvPr/>
            </p:nvSpPr>
            <p:spPr>
              <a:xfrm>
                <a:off x="6925234" y="-971550"/>
                <a:ext cx="6583680" cy="6583680"/>
              </a:xfrm>
              <a:prstGeom prst="ellipse">
                <a:avLst/>
              </a:prstGeom>
              <a:solidFill>
                <a:srgbClr val="A7AA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2" descr="http://media.washtimes.com.s3.amazonaws.com/media/image/2015/09/08/9_8_2015_2constitution8201.jpg">
                <a:extLst>
                  <a:ext uri="{FF2B5EF4-FFF2-40B4-BE49-F238E27FC236}">
                    <a16:creationId xmlns:a16="http://schemas.microsoft.com/office/drawing/2014/main" id="{E77330B0-BF73-594A-9D7B-B97CE5542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" r="24789"/>
              <a:stretch/>
            </p:blipFill>
            <p:spPr bwMode="auto">
              <a:xfrm>
                <a:off x="7062394" y="-834390"/>
                <a:ext cx="6309360" cy="6309360"/>
              </a:xfrm>
              <a:prstGeom prst="ellipse">
                <a:avLst/>
              </a:prstGeom>
              <a:noFill/>
              <a:ln w="1143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64068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463C711-6EFA-AB48-9D4D-E1596349AED3}"/>
              </a:ext>
            </a:extLst>
          </p:cNvPr>
          <p:cNvSpPr/>
          <p:nvPr userDrawn="1"/>
        </p:nvSpPr>
        <p:spPr>
          <a:xfrm>
            <a:off x="10173653" y="3561055"/>
            <a:ext cx="1399032" cy="2013995"/>
          </a:xfrm>
          <a:prstGeom prst="rect">
            <a:avLst/>
          </a:prstGeom>
          <a:solidFill>
            <a:srgbClr val="B94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A246BB-878C-A549-9E10-6187B55155DE}"/>
              </a:ext>
            </a:extLst>
          </p:cNvPr>
          <p:cNvSpPr txBox="1"/>
          <p:nvPr userDrawn="1"/>
        </p:nvSpPr>
        <p:spPr>
          <a:xfrm>
            <a:off x="10173653" y="4198719"/>
            <a:ext cx="141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NIST Center for Neutron Research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D1DB51-7206-B549-948D-7F367B1FC1D2}"/>
              </a:ext>
            </a:extLst>
          </p:cNvPr>
          <p:cNvSpPr/>
          <p:nvPr userDrawn="1"/>
        </p:nvSpPr>
        <p:spPr>
          <a:xfrm>
            <a:off x="8586154" y="3561055"/>
            <a:ext cx="1399032" cy="2013995"/>
          </a:xfrm>
          <a:prstGeom prst="rect">
            <a:avLst/>
          </a:prstGeom>
          <a:solidFill>
            <a:srgbClr val="B94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B9D1F9-8865-4042-BF49-D46857432514}"/>
              </a:ext>
            </a:extLst>
          </p:cNvPr>
          <p:cNvSpPr txBox="1"/>
          <p:nvPr userDrawn="1"/>
        </p:nvSpPr>
        <p:spPr>
          <a:xfrm>
            <a:off x="8507867" y="4198719"/>
            <a:ext cx="1560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Center for Nanoscale Science and Technology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4D763-4E78-6146-BC8F-46813D75D13B}"/>
              </a:ext>
            </a:extLst>
          </p:cNvPr>
          <p:cNvSpPr/>
          <p:nvPr userDrawn="1"/>
        </p:nvSpPr>
        <p:spPr>
          <a:xfrm>
            <a:off x="6976872" y="3561054"/>
            <a:ext cx="1450646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B3B568-EB31-8944-943E-2B76F1466F7B}"/>
              </a:ext>
            </a:extLst>
          </p:cNvPr>
          <p:cNvSpPr txBox="1"/>
          <p:nvPr userDrawn="1"/>
        </p:nvSpPr>
        <p:spPr>
          <a:xfrm>
            <a:off x="6662336" y="4198719"/>
            <a:ext cx="208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Technology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8B28076-EC80-664B-B32A-28EC5FEFC8C7}"/>
              </a:ext>
            </a:extLst>
          </p:cNvPr>
          <p:cNvSpPr/>
          <p:nvPr userDrawn="1"/>
        </p:nvSpPr>
        <p:spPr>
          <a:xfrm>
            <a:off x="5416537" y="3561055"/>
            <a:ext cx="140359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E7FA77-5732-EB4C-87F5-7B805FE34A46}"/>
              </a:ext>
            </a:extLst>
          </p:cNvPr>
          <p:cNvSpPr txBox="1"/>
          <p:nvPr userDrawn="1"/>
        </p:nvSpPr>
        <p:spPr>
          <a:xfrm>
            <a:off x="5074836" y="4198719"/>
            <a:ext cx="208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Information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Technology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0355AFD-E12D-6F43-88AA-93386E027ABD}"/>
              </a:ext>
            </a:extLst>
          </p:cNvPr>
          <p:cNvSpPr/>
          <p:nvPr userDrawn="1"/>
        </p:nvSpPr>
        <p:spPr>
          <a:xfrm>
            <a:off x="3836549" y="3561054"/>
            <a:ext cx="1399032" cy="2013995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F8F652-0A36-E74D-86A0-730E72C3A84E}"/>
              </a:ext>
            </a:extLst>
          </p:cNvPr>
          <p:cNvSpPr txBox="1"/>
          <p:nvPr userDrawn="1"/>
        </p:nvSpPr>
        <p:spPr>
          <a:xfrm>
            <a:off x="3500036" y="4198719"/>
            <a:ext cx="208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Engineering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9CCEE8-265E-9E4B-B528-4740374ECCAB}"/>
              </a:ext>
            </a:extLst>
          </p:cNvPr>
          <p:cNvSpPr/>
          <p:nvPr userDrawn="1"/>
        </p:nvSpPr>
        <p:spPr>
          <a:xfrm>
            <a:off x="651527" y="3561054"/>
            <a:ext cx="139903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8981B6-0D30-994F-868B-DA4C836ED7A0}"/>
              </a:ext>
            </a:extLst>
          </p:cNvPr>
          <p:cNvSpPr/>
          <p:nvPr userDrawn="1"/>
        </p:nvSpPr>
        <p:spPr>
          <a:xfrm>
            <a:off x="2254237" y="3561055"/>
            <a:ext cx="1403592" cy="2013995"/>
          </a:xfrm>
          <a:prstGeom prst="rect">
            <a:avLst/>
          </a:prstGeom>
          <a:solidFill>
            <a:srgbClr val="11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10">
            <a:extLst>
              <a:ext uri="{FF2B5EF4-FFF2-40B4-BE49-F238E27FC236}">
                <a16:creationId xmlns:a16="http://schemas.microsoft.com/office/drawing/2014/main" id="{5C9C16B3-210C-B043-941B-2BCED4B8A7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6549" y="2348884"/>
            <a:ext cx="1402923" cy="140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>
            <a:extLst>
              <a:ext uri="{FF2B5EF4-FFF2-40B4-BE49-F238E27FC236}">
                <a16:creationId xmlns:a16="http://schemas.microsoft.com/office/drawing/2014/main" id="{5B3B17BB-B428-544F-86C8-F1F68191F5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6872" y="2353774"/>
            <a:ext cx="1453896" cy="13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alse color SEM showing electrical testing of a carbon nanotube bundle using the nanoscale-positioning in-situ probe system. ">
            <a:extLst>
              <a:ext uri="{FF2B5EF4-FFF2-40B4-BE49-F238E27FC236}">
                <a16:creationId xmlns:a16="http://schemas.microsoft.com/office/drawing/2014/main" id="{DA375C84-93CF-8D4A-899F-EEA76BAD62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9" b="-886"/>
          <a:stretch/>
        </p:blipFill>
        <p:spPr bwMode="auto">
          <a:xfrm>
            <a:off x="8582008" y="2346319"/>
            <a:ext cx="1399032" cy="140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92C40D67-1097-D343-B9BE-D85D74FAE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0173653" y="2348884"/>
            <a:ext cx="1399032" cy="139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>
            <a:extLst>
              <a:ext uri="{FF2B5EF4-FFF2-40B4-BE49-F238E27FC236}">
                <a16:creationId xmlns:a16="http://schemas.microsoft.com/office/drawing/2014/main" id="{E88D6925-0F2E-0341-A147-41D14A1646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5416970" y="2348884"/>
            <a:ext cx="1399013" cy="13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500C4B-36DF-BA4F-9E05-F07444736522}"/>
              </a:ext>
            </a:extLst>
          </p:cNvPr>
          <p:cNvSpPr txBox="1"/>
          <p:nvPr userDrawn="1"/>
        </p:nvSpPr>
        <p:spPr>
          <a:xfrm>
            <a:off x="2072917" y="4198719"/>
            <a:ext cx="176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Physical Measurement Laboratory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CD9B73-1D4F-FE4E-AB8E-AA59601D4CBD}"/>
              </a:ext>
            </a:extLst>
          </p:cNvPr>
          <p:cNvSpPr txBox="1"/>
          <p:nvPr userDrawn="1"/>
        </p:nvSpPr>
        <p:spPr>
          <a:xfrm>
            <a:off x="432382" y="4198719"/>
            <a:ext cx="183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Material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Measurement Laboratory</a:t>
            </a:r>
          </a:p>
        </p:txBody>
      </p:sp>
      <p:pic>
        <p:nvPicPr>
          <p:cNvPr id="71" name="Picture 8">
            <a:extLst>
              <a:ext uri="{FF2B5EF4-FFF2-40B4-BE49-F238E27FC236}">
                <a16:creationId xmlns:a16="http://schemas.microsoft.com/office/drawing/2014/main" id="{9EED324E-25BC-9147-BC52-FF58D33DB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2259313" y="2348884"/>
            <a:ext cx="1401578" cy="140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NA sequencing">
            <a:extLst>
              <a:ext uri="{FF2B5EF4-FFF2-40B4-BE49-F238E27FC236}">
                <a16:creationId xmlns:a16="http://schemas.microsoft.com/office/drawing/2014/main" id="{F88861C1-B7A2-E346-A5D6-F418DE5D89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527" y="2348884"/>
            <a:ext cx="1399032" cy="139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0C30A09-75D8-CE47-858A-E88D0129C4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2E80D1C-9385-AE4C-89FA-77775F6AC94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9883E8DA-BC8F-7C4D-8999-59315899572C}"/>
              </a:ext>
            </a:extLst>
          </p:cNvPr>
          <p:cNvSpPr txBox="1">
            <a:spLocks/>
          </p:cNvSpPr>
          <p:nvPr userDrawn="1"/>
        </p:nvSpPr>
        <p:spPr>
          <a:xfrm>
            <a:off x="574040" y="364516"/>
            <a:ext cx="10515600" cy="52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NIST Laboratory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88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8E294D5-A8C2-AD47-B9A0-71D08EA05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675"/>
            <a:ext cx="12228755" cy="6878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5B3A54-C7E7-B542-9D0D-A3CEDD85ED94}"/>
              </a:ext>
            </a:extLst>
          </p:cNvPr>
          <p:cNvSpPr/>
          <p:nvPr userDrawn="1"/>
        </p:nvSpPr>
        <p:spPr>
          <a:xfrm>
            <a:off x="1152691" y="1073426"/>
            <a:ext cx="9880600" cy="5057790"/>
          </a:xfrm>
          <a:prstGeom prst="rect">
            <a:avLst/>
          </a:prstGeom>
          <a:solidFill>
            <a:srgbClr val="5D8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C9AD0-C5DF-884B-8914-04B5744EC10A}"/>
              </a:ext>
            </a:extLst>
          </p:cNvPr>
          <p:cNvSpPr txBox="1"/>
          <p:nvPr userDrawn="1"/>
        </p:nvSpPr>
        <p:spPr>
          <a:xfrm>
            <a:off x="1658685" y="1834991"/>
            <a:ext cx="9098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STAY IN TOUCH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E2D3A-3375-AE4F-9E05-7D030800E664}"/>
              </a:ext>
            </a:extLst>
          </p:cNvPr>
          <p:cNvSpPr txBox="1"/>
          <p:nvPr userDrawn="1"/>
        </p:nvSpPr>
        <p:spPr>
          <a:xfrm>
            <a:off x="4014631" y="3528737"/>
            <a:ext cx="438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CONTACT US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127BD9-D6D1-C646-ACAC-966CF54B085B}"/>
              </a:ext>
            </a:extLst>
          </p:cNvPr>
          <p:cNvCxnSpPr>
            <a:cxnSpLocks/>
          </p:cNvCxnSpPr>
          <p:nvPr userDrawn="1"/>
        </p:nvCxnSpPr>
        <p:spPr>
          <a:xfrm>
            <a:off x="1742741" y="3283198"/>
            <a:ext cx="878899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A8313A-768B-B94C-A24C-8CD9C34E5C51}"/>
              </a:ext>
            </a:extLst>
          </p:cNvPr>
          <p:cNvSpPr txBox="1"/>
          <p:nvPr userDrawn="1"/>
        </p:nvSpPr>
        <p:spPr>
          <a:xfrm>
            <a:off x="7846955" y="4830528"/>
            <a:ext cx="228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usnistgov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D5F27-B59A-4444-88AA-8E14B07BA7CA}"/>
              </a:ext>
            </a:extLst>
          </p:cNvPr>
          <p:cNvSpPr txBox="1"/>
          <p:nvPr userDrawn="1"/>
        </p:nvSpPr>
        <p:spPr>
          <a:xfrm>
            <a:off x="3539369" y="4830527"/>
            <a:ext cx="166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NIST.gov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CC37E2-5E62-3A4D-AF8E-33213B1779C9}"/>
              </a:ext>
            </a:extLst>
          </p:cNvPr>
          <p:cNvSpPr/>
          <p:nvPr userDrawn="1"/>
        </p:nvSpPr>
        <p:spPr>
          <a:xfrm>
            <a:off x="2598617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1E3661-6280-5246-961F-7B1856B1C693}"/>
              </a:ext>
            </a:extLst>
          </p:cNvPr>
          <p:cNvSpPr/>
          <p:nvPr userDrawn="1"/>
        </p:nvSpPr>
        <p:spPr>
          <a:xfrm>
            <a:off x="6906203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182D0-1774-8449-A0AD-DF922D7172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814" y="4561416"/>
            <a:ext cx="974555" cy="907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67E0AB-A1DD-4241-B947-D0EB6EDE8F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705" y="4652443"/>
            <a:ext cx="779059" cy="7255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422337E-F3BC-AF44-8B4F-3C71D0123507}"/>
              </a:ext>
            </a:extLst>
          </p:cNvPr>
          <p:cNvSpPr/>
          <p:nvPr userDrawn="1"/>
        </p:nvSpPr>
        <p:spPr>
          <a:xfrm>
            <a:off x="5983566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3AA7D5-2DB8-5D45-8023-5DDCE4B0D01D}"/>
              </a:ext>
            </a:extLst>
          </p:cNvPr>
          <p:cNvSpPr/>
          <p:nvPr userDrawn="1"/>
        </p:nvSpPr>
        <p:spPr>
          <a:xfrm>
            <a:off x="5077403" y="4598546"/>
            <a:ext cx="833297" cy="833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E79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BE51CF-2ABA-1149-B4EE-E8D43619FA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45694" y="4749713"/>
            <a:ext cx="510664" cy="487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699CD-AE14-D44F-B6F0-756B9CBE2D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73656" y="4749713"/>
            <a:ext cx="225940" cy="487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44C22B-3097-5540-BBD9-95E97CCE80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9563" y="346642"/>
            <a:ext cx="3831741" cy="5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091F42-D043-2D40-AF98-6BB2A82D0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75"/>
            <a:ext cx="12228755" cy="6878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7B43AF-6FA8-604C-9658-6C886FE656D4}"/>
              </a:ext>
            </a:extLst>
          </p:cNvPr>
          <p:cNvSpPr/>
          <p:nvPr userDrawn="1"/>
        </p:nvSpPr>
        <p:spPr>
          <a:xfrm>
            <a:off x="878529" y="1035902"/>
            <a:ext cx="10475271" cy="4765519"/>
          </a:xfrm>
          <a:prstGeom prst="rect">
            <a:avLst/>
          </a:prstGeom>
          <a:solidFill>
            <a:srgbClr val="061D37">
              <a:alpha val="87843"/>
            </a:srgbClr>
          </a:solidFill>
          <a:ln>
            <a:solidFill>
              <a:srgbClr val="458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FF144-A874-8D40-9673-63158A6E1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8313" y="2338891"/>
            <a:ext cx="8932127" cy="2355772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514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69E64F-3518-6443-83D9-B05718EA0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03" y="0"/>
            <a:ext cx="12192000" cy="608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41454-5D83-B04E-81AF-9FD3FC93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53810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0493E-BF3F-BB45-AA8B-B5CC0BCE5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CAAED3-6E58-C048-8DCC-F1DC236879DA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BD4975-D7DE-A14C-AC0B-CEBA1CDB77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184" y="5688429"/>
            <a:ext cx="4157472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F07147-0DCE-E846-A4DA-BDE4789366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617" y="6004119"/>
            <a:ext cx="3973068" cy="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FB257F-E78B-5143-9197-29A7753A1BD4}"/>
              </a:ext>
            </a:extLst>
          </p:cNvPr>
          <p:cNvSpPr/>
          <p:nvPr userDrawn="1"/>
        </p:nvSpPr>
        <p:spPr>
          <a:xfrm>
            <a:off x="-3" y="5598633"/>
            <a:ext cx="12195652" cy="125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9E64F-3518-6443-83D9-B05718EA0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85" y="1963"/>
            <a:ext cx="12198984" cy="6861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41454-5D83-B04E-81AF-9FD3FC93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53810"/>
            <a:ext cx="10515600" cy="1325563"/>
          </a:xfrm>
        </p:spPr>
        <p:txBody>
          <a:bodyPr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7EFF5-A996-6F4F-B042-6AC5C9AD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5BCF3-54DD-114C-AC77-41AB67A43060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16FCF6-BD1A-6543-BD0C-0C6F4345E56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184" y="5688429"/>
            <a:ext cx="4157472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44B58A-64BB-1A4E-81E8-E93017BCC3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617" y="6004119"/>
            <a:ext cx="3973068" cy="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F5BF-A748-DB47-BF3F-3ADB26A4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7F5AF-E0DF-6E43-A1D7-F5FEFFC73166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A668-5308-374A-A0F0-7F1E52D0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07C0-9B05-8F45-903D-4644765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71D35-3A4C-544C-8023-6D77DCD91F7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9FAE3-492E-8945-991C-5D2A0F241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63CDE5-653C-2C48-B912-0A4C8B267902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586481-B74D-E246-A8E6-67A65FAC5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617" y="6004119"/>
            <a:ext cx="3973068" cy="524744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2823B08D-7433-4E21-B5A5-3890909C3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79694" y="5817394"/>
            <a:ext cx="20955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7E5361-F20C-5A49-A77E-5EC477F3C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9F883E-0FB0-C74A-9872-9131D81B78D9}"/>
              </a:ext>
            </a:extLst>
          </p:cNvPr>
          <p:cNvSpPr/>
          <p:nvPr userDrawn="1"/>
        </p:nvSpPr>
        <p:spPr>
          <a:xfrm>
            <a:off x="0" y="5598633"/>
            <a:ext cx="12192000" cy="125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062A5-3298-E643-BC9D-765202BF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14040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19396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16920-52D1-3E46-95C0-7A90E9052ADC}"/>
              </a:ext>
            </a:extLst>
          </p:cNvPr>
          <p:cNvCxnSpPr>
            <a:cxnSpLocks/>
          </p:cNvCxnSpPr>
          <p:nvPr userDrawn="1"/>
        </p:nvCxnSpPr>
        <p:spPr>
          <a:xfrm>
            <a:off x="-53165" y="5598633"/>
            <a:ext cx="12290612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BEF4D4-7E5F-3B46-8DBB-0554AC2C96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70" y="6004694"/>
            <a:ext cx="3964361" cy="52359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8E25D7-9AEF-0C40-A131-9FCCE2F2E8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184" y="5688429"/>
            <a:ext cx="4157472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276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7E5361-F20C-5A49-A77E-5EC477F3C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062A5-3298-E643-BC9D-765202BF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14040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19396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A85BF3-4E7C-454B-B1C9-31E74A986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E46A3-6E66-5E42-8165-30B15BAF3D1B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8E25D7-9AEF-0C40-A131-9FCCE2F2E8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184" y="5688429"/>
            <a:ext cx="4157472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F65A31-2876-1846-B2C3-B0FDF7C220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617" y="6004119"/>
            <a:ext cx="3973068" cy="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6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F4BE-40B8-144A-9D54-23B78E3AA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13215-FDAA-154F-967B-CE23C334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F5BF-A748-DB47-BF3F-3ADB26A4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7F5AF-E0DF-6E43-A1D7-F5FEFFC73166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A668-5308-374A-A0F0-7F1E52D0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07C0-9B05-8F45-903D-4644765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71D35-3A4C-544C-8023-6D77DCD91F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55C6F-E7F4-A34D-83D6-1B9F5F22E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215427-2CB9-7249-AAA0-192D17B2B574}"/>
              </a:ext>
            </a:extLst>
          </p:cNvPr>
          <p:cNvSpPr/>
          <p:nvPr userDrawn="1"/>
        </p:nvSpPr>
        <p:spPr>
          <a:xfrm>
            <a:off x="0" y="0"/>
            <a:ext cx="12191999" cy="939540"/>
          </a:xfrm>
          <a:prstGeom prst="rect">
            <a:avLst/>
          </a:prstGeom>
          <a:solidFill>
            <a:srgbClr val="07152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799A77-F852-864D-8D2E-6A3FA2BF0990}"/>
              </a:ext>
            </a:extLst>
          </p:cNvPr>
          <p:cNvCxnSpPr>
            <a:cxnSpLocks/>
          </p:cNvCxnSpPr>
          <p:nvPr userDrawn="1"/>
        </p:nvCxnSpPr>
        <p:spPr>
          <a:xfrm>
            <a:off x="0" y="947513"/>
            <a:ext cx="12192000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FF83749-0CA5-6F47-B5E6-042537604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840" y="268823"/>
            <a:ext cx="3973068" cy="5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A05988-A846-4607-9433-EC92E0B7CD02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-36755" y="-10337"/>
            <a:ext cx="12228755" cy="68786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36F84-A056-024D-8256-6D325175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BA5B2-AEAF-314E-8AAC-F702653A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15DB-95E6-C443-858B-86A26AE7D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4E01-FA1D-DF4D-8154-31A9A186127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D10BC-EA5B-B342-BB67-E3B44DFF4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FDFB-58EC-8343-9988-C1A633F1A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B62B-FDC5-F542-B36B-F4CCC4099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89" r:id="rId16"/>
    <p:sldLayoutId id="2147483667" r:id="rId17"/>
    <p:sldLayoutId id="2147483668" r:id="rId18"/>
    <p:sldLayoutId id="2147483669" r:id="rId19"/>
    <p:sldLayoutId id="2147483690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88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1" y="3295901"/>
            <a:ext cx="3699164" cy="189094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DF51DF-0EF0-4A80-9AC1-54BA19B0900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3092" y="553093"/>
            <a:ext cx="10405493" cy="1271717"/>
          </a:xfrm>
        </p:spPr>
        <p:txBody>
          <a:bodyPr>
            <a:no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NIST Atomic Databases:</a:t>
            </a: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data evaluation, uncertainties, online tools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8EE847-D9D0-46F3-8081-839FFCE69B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979694" y="5817394"/>
            <a:ext cx="2095500" cy="7715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6A735-E3CA-473B-AE19-95721FE51C5D}"/>
              </a:ext>
            </a:extLst>
          </p:cNvPr>
          <p:cNvSpPr txBox="1"/>
          <p:nvPr/>
        </p:nvSpPr>
        <p:spPr>
          <a:xfrm>
            <a:off x="813092" y="2643666"/>
            <a:ext cx="6169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Yuri Ralchenko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National Institute of Standards and Technology</a:t>
            </a:r>
          </a:p>
          <a:p>
            <a:r>
              <a:rPr lang="en-US" sz="2000" dirty="0">
                <a:solidFill>
                  <a:schemeClr val="bg1"/>
                </a:solidFill>
              </a:rPr>
              <a:t>Gaithersburg, MD 20899, USA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June 19, 2023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SCSLSA, </a:t>
            </a:r>
            <a:r>
              <a:rPr lang="en-US" sz="2000" dirty="0" err="1">
                <a:solidFill>
                  <a:schemeClr val="bg1"/>
                </a:solidFill>
              </a:rPr>
              <a:t>Bajina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Bašta</a:t>
            </a:r>
            <a:r>
              <a:rPr lang="en-US" sz="2000" dirty="0">
                <a:solidFill>
                  <a:schemeClr val="bg1"/>
                </a:solidFill>
              </a:rPr>
              <a:t>, Serbia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172DF6-F21C-4C74-80FA-C12C3185AD65}"/>
              </a:ext>
            </a:extLst>
          </p:cNvPr>
          <p:cNvCxnSpPr/>
          <p:nvPr/>
        </p:nvCxnSpPr>
        <p:spPr>
          <a:xfrm>
            <a:off x="907360" y="2093321"/>
            <a:ext cx="98687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209" y="2482247"/>
            <a:ext cx="2622372" cy="218766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94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5855B-FB6D-4B59-8423-7390C8C0019C}"/>
              </a:ext>
            </a:extLst>
          </p:cNvPr>
          <p:cNvSpPr txBox="1"/>
          <p:nvPr/>
        </p:nvSpPr>
        <p:spPr>
          <a:xfrm>
            <a:off x="2632844" y="97533"/>
            <a:ext cx="7864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 Atomic Databases and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C8CEC-23DE-4E03-88A2-DDC52BBECA0A}"/>
              </a:ext>
            </a:extLst>
          </p:cNvPr>
          <p:cNvSpPr txBox="1"/>
          <p:nvPr/>
        </p:nvSpPr>
        <p:spPr>
          <a:xfrm>
            <a:off x="1055802" y="1536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48" y="1891158"/>
            <a:ext cx="3353268" cy="74305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149" y="970352"/>
            <a:ext cx="5868219" cy="59063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386" y="2896396"/>
            <a:ext cx="5106113" cy="47631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65" y="3649272"/>
            <a:ext cx="2695951" cy="53347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16" y="4457593"/>
            <a:ext cx="3810000" cy="762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75" y="962663"/>
            <a:ext cx="5391249" cy="4193193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354987" y="5494441"/>
            <a:ext cx="582197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https://www.nist.gov/pml/atomic-spectroscopy-databases</a:t>
            </a:r>
          </a:p>
        </p:txBody>
      </p:sp>
    </p:spTree>
    <p:extLst>
      <p:ext uri="{BB962C8B-B14F-4D97-AF65-F5344CB8AC3E}">
        <p14:creationId xmlns:p14="http://schemas.microsoft.com/office/powerpoint/2010/main" val="304366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7D09A8-D7D2-4907-B39B-A3390DA22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44" y="1071803"/>
            <a:ext cx="4500725" cy="4418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460F8-F44E-42B7-BB5D-10736A8F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54" y="1089798"/>
            <a:ext cx="4500725" cy="4418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5855B-FB6D-4B59-8423-7390C8C0019C}"/>
              </a:ext>
            </a:extLst>
          </p:cNvPr>
          <p:cNvSpPr txBox="1"/>
          <p:nvPr/>
        </p:nvSpPr>
        <p:spPr>
          <a:xfrm>
            <a:off x="575384" y="101824"/>
            <a:ext cx="5224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ASD v.5.10 (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2022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C8CEC-23DE-4E03-88A2-DDC52BBECA0A}"/>
              </a:ext>
            </a:extLst>
          </p:cNvPr>
          <p:cNvSpPr txBox="1"/>
          <p:nvPr/>
        </p:nvSpPr>
        <p:spPr>
          <a:xfrm>
            <a:off x="1055802" y="1536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8955" y="1221761"/>
            <a:ext cx="0" cy="395436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644237" y="2911706"/>
            <a:ext cx="1775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Nuclear charge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4366" y="5768201"/>
            <a:ext cx="436979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51924" y="5553421"/>
            <a:ext cx="129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Ion 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046" y="38454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4554" y="261563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E4A49-720A-40B0-96FC-F7D44EE44554}"/>
              </a:ext>
            </a:extLst>
          </p:cNvPr>
          <p:cNvSpPr txBox="1"/>
          <p:nvPr/>
        </p:nvSpPr>
        <p:spPr>
          <a:xfrm>
            <a:off x="8084675" y="343311"/>
            <a:ext cx="39575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https://physics.nist.gov/asd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43" y="5935225"/>
            <a:ext cx="5555483" cy="5503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50873" y="1221761"/>
            <a:ext cx="8925204" cy="904737"/>
            <a:chOff x="1922337" y="1175997"/>
            <a:chExt cx="8925204" cy="904737"/>
          </a:xfrm>
        </p:grpSpPr>
        <p:sp>
          <p:nvSpPr>
            <p:cNvPr id="17" name="TextBox 16"/>
            <p:cNvSpPr txBox="1"/>
            <p:nvPr/>
          </p:nvSpPr>
          <p:spPr>
            <a:xfrm>
              <a:off x="1922337" y="1249737"/>
              <a:ext cx="295568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Lines: 296,759</a:t>
              </a:r>
            </a:p>
            <a:p>
              <a:r>
                <a:rPr lang="en-US" sz="2400" b="1" dirty="0"/>
                <a:t>Probabilities: 127,729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4778" y="1175997"/>
              <a:ext cx="213276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Levels: 114,283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5284" y="1265557"/>
            <a:ext cx="10769469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1. Energy levels, spectral lines, and transition probabilities updated and extended for C II, Fe VII, Ac I-III.</a:t>
            </a:r>
          </a:p>
          <a:p>
            <a:r>
              <a:rPr lang="en-US" dirty="0"/>
              <a:t>2. Energy levels and spectral lines inserted for </a:t>
            </a:r>
            <a:r>
              <a:rPr lang="en-US" baseline="30000" dirty="0"/>
              <a:t>12</a:t>
            </a:r>
            <a:r>
              <a:rPr lang="en-US" dirty="0"/>
              <a:t>C II, </a:t>
            </a:r>
            <a:r>
              <a:rPr lang="en-US" baseline="30000" dirty="0"/>
              <a:t>13</a:t>
            </a:r>
            <a:r>
              <a:rPr lang="en-US" dirty="0"/>
              <a:t>C II, and </a:t>
            </a:r>
            <a:r>
              <a:rPr lang="en-US" baseline="30000" dirty="0"/>
              <a:t>14</a:t>
            </a:r>
            <a:r>
              <a:rPr lang="en-US" dirty="0"/>
              <a:t>C II.</a:t>
            </a:r>
          </a:p>
          <a:p>
            <a:r>
              <a:rPr lang="en-US" dirty="0"/>
              <a:t>3. A typo in the energy of the 1s</a:t>
            </a:r>
            <a:r>
              <a:rPr lang="en-US" baseline="30000" dirty="0"/>
              <a:t>2</a:t>
            </a:r>
            <a:r>
              <a:rPr lang="en-US" dirty="0"/>
              <a:t>2s9p </a:t>
            </a:r>
            <a:r>
              <a:rPr lang="en-US" baseline="30000" dirty="0"/>
              <a:t>1</a:t>
            </a:r>
            <a:r>
              <a:rPr lang="en-US" dirty="0"/>
              <a:t>P°</a:t>
            </a:r>
            <a:r>
              <a:rPr lang="en-US" baseline="-25000" dirty="0"/>
              <a:t>1</a:t>
            </a:r>
            <a:r>
              <a:rPr lang="en-US" dirty="0"/>
              <a:t> level in Be I has been corrected.</a:t>
            </a:r>
          </a:p>
          <a:p>
            <a:r>
              <a:rPr lang="en-US" dirty="0"/>
              <a:t>4. A misprint in the </a:t>
            </a:r>
            <a:r>
              <a:rPr lang="en-US" dirty="0" err="1"/>
              <a:t>Landé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-factor value of one Yb II level (22960.80 cm</a:t>
            </a:r>
            <a:r>
              <a:rPr lang="en-US" baseline="30000" dirty="0"/>
              <a:t>-1</a:t>
            </a:r>
            <a:r>
              <a:rPr lang="en-US" dirty="0"/>
              <a:t>) has been corrected.</a:t>
            </a:r>
          </a:p>
          <a:p>
            <a:r>
              <a:rPr lang="en-US" dirty="0"/>
              <a:t>5. Transition probabilities of Rb I updated.</a:t>
            </a:r>
          </a:p>
          <a:p>
            <a:r>
              <a:rPr lang="en-US" dirty="0"/>
              <a:t>6. Ionization energies of C II, Fe VII, Se I, Dy I, Tm I, Rn II, Ac I, Cf I updated.</a:t>
            </a:r>
          </a:p>
          <a:p>
            <a:r>
              <a:rPr lang="en-US" dirty="0"/>
              <a:t>7. A misprint in the 4d</a:t>
            </a:r>
            <a:r>
              <a:rPr lang="en-US" baseline="30000" dirty="0"/>
              <a:t>10</a:t>
            </a:r>
            <a:r>
              <a:rPr lang="en-US" dirty="0"/>
              <a:t>5s5d </a:t>
            </a:r>
            <a:r>
              <a:rPr lang="en-US" baseline="30000" dirty="0"/>
              <a:t>3</a:t>
            </a: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energy level of Cd I corrected.</a:t>
            </a:r>
          </a:p>
          <a:p>
            <a:r>
              <a:rPr lang="en-US" dirty="0"/>
              <a:t>8. Energy units of Hartree and GHz added to the choice of units for output of energy levels in Levels, Lines (including the multiplet layout and </a:t>
            </a:r>
            <a:r>
              <a:rPr lang="en-US" dirty="0" err="1"/>
              <a:t>Grotrian</a:t>
            </a:r>
            <a:r>
              <a:rPr lang="en-US" dirty="0"/>
              <a:t> diagram), and Ionization Energies sections of ASD.</a:t>
            </a:r>
          </a:p>
          <a:p>
            <a:r>
              <a:rPr lang="en-US" dirty="0"/>
              <a:t>9. Configuration labels corrected for several levels in Ni II, Rb IV, Rh II-III, Nd II, Hf I, Y IV, Xe II, Bi II. These errors were detected by Jon Grumer of Lund University, Sweden, whose help is gratefully acknowledged.</a:t>
            </a:r>
          </a:p>
          <a:p>
            <a:r>
              <a:rPr lang="en-US" dirty="0"/>
              <a:t>10. Lists of energy levels and spectral lines updated/extended for Kr IX, Kr XVIII-XXXVI.</a:t>
            </a:r>
          </a:p>
          <a:p>
            <a:r>
              <a:rPr lang="en-US" dirty="0"/>
              <a:t>11. A new option added for the intensity scale choice in LIBS and </a:t>
            </a:r>
            <a:r>
              <a:rPr lang="en-US" dirty="0" err="1"/>
              <a:t>Saha</a:t>
            </a:r>
            <a:r>
              <a:rPr lang="en-US" dirty="0"/>
              <a:t>-LTE plots (energy flux or photon counts). The new default setting is to display spectral intensities on a scale proportional to energy flux. Prior to this change, intensities displayed by both the </a:t>
            </a:r>
            <a:r>
              <a:rPr lang="en-US" dirty="0" err="1"/>
              <a:t>Saha</a:t>
            </a:r>
            <a:r>
              <a:rPr lang="en-US" dirty="0"/>
              <a:t>-LTE and LIBS plots were proportional to photon counts.</a:t>
            </a:r>
          </a:p>
        </p:txBody>
      </p:sp>
    </p:spTree>
    <p:extLst>
      <p:ext uri="{BB962C8B-B14F-4D97-AF65-F5344CB8AC3E}">
        <p14:creationId xmlns:p14="http://schemas.microsoft.com/office/powerpoint/2010/main" val="154790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C5855B-FB6D-4B59-8423-7390C8C0019C}"/>
              </a:ext>
            </a:extLst>
          </p:cNvPr>
          <p:cNvSpPr txBox="1"/>
          <p:nvPr/>
        </p:nvSpPr>
        <p:spPr>
          <a:xfrm>
            <a:off x="352744" y="111236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ASD Output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832" y="106542"/>
            <a:ext cx="5759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tables in different formats (HTML, ASCII, XSAMS, csv,…)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E4A49-720A-40B0-96FC-F7D44EE44554}"/>
              </a:ext>
            </a:extLst>
          </p:cNvPr>
          <p:cNvSpPr txBox="1"/>
          <p:nvPr/>
        </p:nvSpPr>
        <p:spPr>
          <a:xfrm>
            <a:off x="4672064" y="5994603"/>
            <a:ext cx="39575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https://physics.nist.gov/asd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1" y="1491536"/>
            <a:ext cx="11839321" cy="3994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1657" y="1823200"/>
            <a:ext cx="83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Ar</a:t>
            </a:r>
            <a:r>
              <a:rPr lang="en-US" sz="4000" baseline="30000" dirty="0"/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2825788" y="3080723"/>
            <a:ext cx="528923" cy="7003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0364" y="3080723"/>
            <a:ext cx="528923" cy="6821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73885" y="799039"/>
            <a:ext cx="6644230" cy="5542828"/>
            <a:chOff x="5307485" y="111236"/>
            <a:chExt cx="6644230" cy="55428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7485" y="111236"/>
              <a:ext cx="6644230" cy="554282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444663" y="3339856"/>
              <a:ext cx="166077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I</a:t>
              </a:r>
            </a:p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614 levels</a:t>
              </a:r>
            </a:p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910 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8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6C26-40CA-4A3B-87A2-501EB055270E}"/>
              </a:ext>
            </a:extLst>
          </p:cNvPr>
          <p:cNvSpPr txBox="1">
            <a:spLocks/>
          </p:cNvSpPr>
          <p:nvPr/>
        </p:nvSpPr>
        <p:spPr>
          <a:xfrm>
            <a:off x="205881" y="272335"/>
            <a:ext cx="11670217" cy="1381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NIST LIBS Database: </a:t>
            </a:r>
            <a:r>
              <a:rPr lang="en-US" sz="3700" b="1" dirty="0">
                <a:solidFill>
                  <a:srgbClr val="FFC000"/>
                </a:solidFill>
              </a:rPr>
              <a:t>Laser Induced Breakdown Spectroscopy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E4A49-720A-40B0-96FC-F7D44EE44554}"/>
              </a:ext>
            </a:extLst>
          </p:cNvPr>
          <p:cNvSpPr txBox="1"/>
          <p:nvPr/>
        </p:nvSpPr>
        <p:spPr>
          <a:xfrm>
            <a:off x="7918562" y="962985"/>
            <a:ext cx="39575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https://physics.nist.gov/LIBS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A87A-0E58-479C-9913-EBCDA38D671C}"/>
              </a:ext>
            </a:extLst>
          </p:cNvPr>
          <p:cNvSpPr txBox="1"/>
          <p:nvPr/>
        </p:nvSpPr>
        <p:spPr>
          <a:xfrm>
            <a:off x="15316200" y="6858000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Credit: NASA</a:t>
            </a:r>
          </a:p>
        </p:txBody>
      </p:sp>
      <p:pic>
        <p:nvPicPr>
          <p:cNvPr id="1026" name="Picture 2" descr="https://appliedspectra.com/wp-content/uploads/2015/06/LIBS-Step-5-Imag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0" y="1628679"/>
            <a:ext cx="3315030" cy="246048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ppliedspectra.com/wp-content/uploads/2015/06/LIBS-Step-6-Image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91" y="1628679"/>
            <a:ext cx="3315030" cy="246048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8673" y="4138393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Applied Spectra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AB5FF-E959-AFFB-55AF-63A6C196F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1" y="1644593"/>
            <a:ext cx="3664558" cy="246048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BFD3DD-7421-DBA2-89E6-D0B46A315DE3}"/>
              </a:ext>
            </a:extLst>
          </p:cNvPr>
          <p:cNvSpPr txBox="1"/>
          <p:nvPr/>
        </p:nvSpPr>
        <p:spPr>
          <a:xfrm>
            <a:off x="762713" y="4767656"/>
            <a:ext cx="1066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Numerous terrestrial and extra-terrestrial applications (ChemCam on Curiosity rover)</a:t>
            </a:r>
          </a:p>
        </p:txBody>
      </p:sp>
    </p:spTree>
    <p:extLst>
      <p:ext uri="{BB962C8B-B14F-4D97-AF65-F5344CB8AC3E}">
        <p14:creationId xmlns:p14="http://schemas.microsoft.com/office/powerpoint/2010/main" val="74172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6C26-40CA-4A3B-87A2-501EB055270E}"/>
              </a:ext>
            </a:extLst>
          </p:cNvPr>
          <p:cNvSpPr txBox="1">
            <a:spLocks/>
          </p:cNvSpPr>
          <p:nvPr/>
        </p:nvSpPr>
        <p:spPr>
          <a:xfrm>
            <a:off x="0" y="165658"/>
            <a:ext cx="9075908" cy="6908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NIST LIBS Database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E4A49-720A-40B0-96FC-F7D44EE44554}"/>
              </a:ext>
            </a:extLst>
          </p:cNvPr>
          <p:cNvSpPr txBox="1"/>
          <p:nvPr/>
        </p:nvSpPr>
        <p:spPr>
          <a:xfrm>
            <a:off x="4761196" y="6123615"/>
            <a:ext cx="39575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https://physics.nist.gov/LIBS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1BF46-2279-4EAB-8AC0-56490C415704}"/>
              </a:ext>
            </a:extLst>
          </p:cNvPr>
          <p:cNvSpPr txBox="1"/>
          <p:nvPr/>
        </p:nvSpPr>
        <p:spPr>
          <a:xfrm>
            <a:off x="5089865" y="2200834"/>
            <a:ext cx="62663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Calculation of </a:t>
            </a:r>
            <a:r>
              <a:rPr lang="en-US" sz="2800" dirty="0" err="1">
                <a:solidFill>
                  <a:schemeClr val="bg1"/>
                </a:solidFill>
              </a:rPr>
              <a:t>Saha</a:t>
            </a:r>
            <a:r>
              <a:rPr lang="en-US" sz="2800" dirty="0">
                <a:solidFill>
                  <a:schemeClr val="bg1"/>
                </a:solidFill>
              </a:rPr>
              <a:t>/LTE spectra for any element or combination thereof in ASD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Arbitrary plasma parameters 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but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Saha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/LTE!</a:t>
            </a:r>
            <a:r>
              <a:rPr lang="en-US" sz="2800" dirty="0">
                <a:solidFill>
                  <a:schemeClr val="bg1"/>
                </a:solidFill>
              </a:rPr>
              <a:t>) and spectrum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ASD-based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Graphical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Problem: not all ions, A’s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A87A-0E58-479C-9913-EBCDA38D671C}"/>
              </a:ext>
            </a:extLst>
          </p:cNvPr>
          <p:cNvSpPr txBox="1"/>
          <p:nvPr/>
        </p:nvSpPr>
        <p:spPr>
          <a:xfrm>
            <a:off x="15316200" y="6858000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Credit: NASA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828090"/>
            <a:ext cx="4096253" cy="4614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A6C6B0-CCF4-463D-ADE1-0DBDC504F401}"/>
                  </a:ext>
                </a:extLst>
              </p:cNvPr>
              <p:cNvSpPr txBox="1"/>
              <p:nvPr/>
            </p:nvSpPr>
            <p:spPr>
              <a:xfrm>
                <a:off x="5519758" y="1106312"/>
                <a:ext cx="3352777" cy="929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A6C6B0-CCF4-463D-ADE1-0DBDC504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758" y="1106312"/>
                <a:ext cx="3352777" cy="929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C2EE42D-3BA3-4A78-FE83-DCCABEA86149}"/>
              </a:ext>
            </a:extLst>
          </p:cNvPr>
          <p:cNvSpPr txBox="1"/>
          <p:nvPr/>
        </p:nvSpPr>
        <p:spPr>
          <a:xfrm>
            <a:off x="9075908" y="1155717"/>
            <a:ext cx="246086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All needed data</a:t>
            </a:r>
          </a:p>
          <a:p>
            <a:r>
              <a:rPr lang="en-US" sz="2400" dirty="0"/>
              <a:t>are already in ASD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F9B82-31E9-01D3-7469-6DECB7669E1B}"/>
              </a:ext>
            </a:extLst>
          </p:cNvPr>
          <p:cNvSpPr txBox="1"/>
          <p:nvPr/>
        </p:nvSpPr>
        <p:spPr>
          <a:xfrm>
            <a:off x="5399945" y="285202"/>
            <a:ext cx="536210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Low temperature, high density: </a:t>
            </a:r>
            <a:r>
              <a:rPr lang="en-US" sz="2400" dirty="0" err="1">
                <a:solidFill>
                  <a:schemeClr val="bg1"/>
                </a:solidFill>
              </a:rPr>
              <a:t>Saha</a:t>
            </a:r>
            <a:r>
              <a:rPr lang="en-US" sz="2400" dirty="0">
                <a:solidFill>
                  <a:schemeClr val="bg1"/>
                </a:solidFill>
              </a:rPr>
              <a:t>-LTE!</a:t>
            </a:r>
          </a:p>
        </p:txBody>
      </p:sp>
    </p:spTree>
    <p:extLst>
      <p:ext uri="{BB962C8B-B14F-4D97-AF65-F5344CB8AC3E}">
        <p14:creationId xmlns:p14="http://schemas.microsoft.com/office/powerpoint/2010/main" val="196734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6C26-40CA-4A3B-87A2-501EB055270E}"/>
              </a:ext>
            </a:extLst>
          </p:cNvPr>
          <p:cNvSpPr txBox="1">
            <a:spLocks/>
          </p:cNvSpPr>
          <p:nvPr/>
        </p:nvSpPr>
        <p:spPr>
          <a:xfrm>
            <a:off x="0" y="165658"/>
            <a:ext cx="9075908" cy="6908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NIST LIBS Database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E4A49-720A-40B0-96FC-F7D44EE44554}"/>
              </a:ext>
            </a:extLst>
          </p:cNvPr>
          <p:cNvSpPr txBox="1"/>
          <p:nvPr/>
        </p:nvSpPr>
        <p:spPr>
          <a:xfrm>
            <a:off x="8024338" y="165658"/>
            <a:ext cx="39575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https://physics.nist.gov/LIBS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A87A-0E58-479C-9913-EBCDA38D671C}"/>
              </a:ext>
            </a:extLst>
          </p:cNvPr>
          <p:cNvSpPr txBox="1"/>
          <p:nvPr/>
        </p:nvSpPr>
        <p:spPr>
          <a:xfrm>
            <a:off x="15316200" y="6858000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Credit: NASA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30" y="856490"/>
            <a:ext cx="8945223" cy="4572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8631" y="1399219"/>
            <a:ext cx="4256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5% </a:t>
            </a:r>
            <a:r>
              <a:rPr lang="en-US" sz="2400" dirty="0" err="1"/>
              <a:t>Mn</a:t>
            </a:r>
            <a:r>
              <a:rPr lang="en-US" sz="2400" dirty="0"/>
              <a:t> + 5% Ni + 30% Si + 60% 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67298" y="1496204"/>
            <a:ext cx="2414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 = 1 eV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N</a:t>
            </a:r>
            <a:r>
              <a:rPr lang="en-US" sz="2800" baseline="-25000" dirty="0">
                <a:solidFill>
                  <a:schemeClr val="bg1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 = 10</a:t>
            </a:r>
            <a:r>
              <a:rPr lang="en-US" sz="2800" baseline="30000" dirty="0">
                <a:solidFill>
                  <a:schemeClr val="bg1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 cm</a:t>
            </a:r>
            <a:r>
              <a:rPr lang="en-US" sz="2800" baseline="30000" dirty="0">
                <a:solidFill>
                  <a:schemeClr val="bg1"/>
                </a:solidFill>
              </a:rPr>
              <a:t>-3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 = 3000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Direct comparison with measured data</a:t>
            </a:r>
          </a:p>
        </p:txBody>
      </p:sp>
    </p:spTree>
    <p:extLst>
      <p:ext uri="{BB962C8B-B14F-4D97-AF65-F5344CB8AC3E}">
        <p14:creationId xmlns:p14="http://schemas.microsoft.com/office/powerpoint/2010/main" val="316669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6C26-40CA-4A3B-87A2-501EB055270E}"/>
              </a:ext>
            </a:extLst>
          </p:cNvPr>
          <p:cNvSpPr txBox="1">
            <a:spLocks/>
          </p:cNvSpPr>
          <p:nvPr/>
        </p:nvSpPr>
        <p:spPr>
          <a:xfrm>
            <a:off x="390586" y="167564"/>
            <a:ext cx="9075908" cy="7058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NIST-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Opacity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A87A-0E58-479C-9913-EBCDA38D671C}"/>
              </a:ext>
            </a:extLst>
          </p:cNvPr>
          <p:cNvSpPr txBox="1"/>
          <p:nvPr/>
        </p:nvSpPr>
        <p:spPr>
          <a:xfrm>
            <a:off x="15316200" y="6858000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Credit: NASA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E4A49-720A-40B0-96FC-F7D44EE44554}"/>
              </a:ext>
            </a:extLst>
          </p:cNvPr>
          <p:cNvSpPr txBox="1"/>
          <p:nvPr/>
        </p:nvSpPr>
        <p:spPr>
          <a:xfrm>
            <a:off x="8983212" y="207555"/>
            <a:ext cx="307295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https://nlte.nist.gov/OPAC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EB1AB-F87B-4665-86D8-02FECA9DE229}"/>
              </a:ext>
            </a:extLst>
          </p:cNvPr>
          <p:cNvSpPr txBox="1"/>
          <p:nvPr/>
        </p:nvSpPr>
        <p:spPr>
          <a:xfrm>
            <a:off x="390586" y="904220"/>
            <a:ext cx="851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K. Olsen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C.J.Fontes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C.L.Fryer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A.L. Hungerford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R.T.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Wollaeger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O.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Korobkin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Yu. Ralchenko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501527"/>
            <a:ext cx="6348412" cy="357098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712397" y="1578858"/>
            <a:ext cx="4227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Neutron star merger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Kilonova</a:t>
            </a:r>
            <a:r>
              <a:rPr lang="en-US" sz="2400" dirty="0">
                <a:solidFill>
                  <a:schemeClr val="bg1"/>
                </a:solidFill>
              </a:rPr>
              <a:t>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Rich EM spectrum in addition to GW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Z = 57-71 (</a:t>
            </a:r>
            <a:r>
              <a:rPr lang="en-US" sz="2400" i="1" dirty="0">
                <a:solidFill>
                  <a:schemeClr val="bg1"/>
                </a:solidFill>
              </a:rPr>
              <a:t>4f</a:t>
            </a:r>
            <a:r>
              <a:rPr lang="en-US" sz="2400" dirty="0">
                <a:solidFill>
                  <a:schemeClr val="bg1"/>
                </a:solidFill>
              </a:rPr>
              <a:t> shell) and Z = 89-102 (</a:t>
            </a:r>
            <a:r>
              <a:rPr lang="en-US" sz="2400" i="1" dirty="0">
                <a:solidFill>
                  <a:schemeClr val="bg1"/>
                </a:solidFill>
              </a:rPr>
              <a:t>5f</a:t>
            </a:r>
            <a:r>
              <a:rPr lang="en-US" sz="2400" dirty="0">
                <a:solidFill>
                  <a:schemeClr val="bg1"/>
                </a:solidFill>
              </a:rPr>
              <a:t> shell)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Lanthanide/actinide opacities are critically important for kilonova analysis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8540" y="513421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©ESO/L. </a:t>
            </a:r>
            <a:r>
              <a:rPr lang="en-US" dirty="0" err="1">
                <a:solidFill>
                  <a:schemeClr val="bg1"/>
                </a:solidFill>
              </a:rPr>
              <a:t>Calçada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6C26-40CA-4A3B-87A2-501EB055270E}"/>
              </a:ext>
            </a:extLst>
          </p:cNvPr>
          <p:cNvSpPr txBox="1">
            <a:spLocks/>
          </p:cNvSpPr>
          <p:nvPr/>
        </p:nvSpPr>
        <p:spPr>
          <a:xfrm>
            <a:off x="311645" y="142418"/>
            <a:ext cx="9075908" cy="7058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NIST-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Lanthanide/Actinide Opacity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A87A-0E58-479C-9913-EBCDA38D671C}"/>
              </a:ext>
            </a:extLst>
          </p:cNvPr>
          <p:cNvSpPr txBox="1"/>
          <p:nvPr/>
        </p:nvSpPr>
        <p:spPr>
          <a:xfrm>
            <a:off x="15316200" y="6858000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Credit: NASA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61DC9-D532-49AC-80FD-4643E8A38227}"/>
              </a:ext>
            </a:extLst>
          </p:cNvPr>
          <p:cNvSpPr txBox="1"/>
          <p:nvPr/>
        </p:nvSpPr>
        <p:spPr>
          <a:xfrm>
            <a:off x="7086599" y="1057023"/>
            <a:ext cx="496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Fontes et al, </a:t>
            </a:r>
            <a:r>
              <a:rPr lang="fr-FR" sz="1600" i="1" dirty="0">
                <a:solidFill>
                  <a:schemeClr val="bg1"/>
                </a:solidFill>
              </a:rPr>
              <a:t>Mon. Not. Roy. </a:t>
            </a:r>
            <a:r>
              <a:rPr lang="fr-FR" sz="1600" i="1" dirty="0" err="1">
                <a:solidFill>
                  <a:schemeClr val="bg1"/>
                </a:solidFill>
              </a:rPr>
              <a:t>Astron</a:t>
            </a:r>
            <a:r>
              <a:rPr lang="fr-FR" sz="1600" i="1" dirty="0">
                <a:solidFill>
                  <a:schemeClr val="bg1"/>
                </a:solidFill>
              </a:rPr>
              <a:t>. Soc.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493</a:t>
            </a:r>
            <a:r>
              <a:rPr lang="fr-FR" sz="1600" dirty="0">
                <a:solidFill>
                  <a:schemeClr val="bg1"/>
                </a:solidFill>
              </a:rPr>
              <a:t>, 4143 (2020)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8BE7A-2333-4FB8-8515-CD42C48FB487}"/>
              </a:ext>
            </a:extLst>
          </p:cNvPr>
          <p:cNvSpPr txBox="1"/>
          <p:nvPr/>
        </p:nvSpPr>
        <p:spPr>
          <a:xfrm>
            <a:off x="390586" y="1262270"/>
            <a:ext cx="4883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LANL LTE opacities for </a:t>
            </a:r>
            <a:r>
              <a:rPr lang="en-US" dirty="0">
                <a:solidFill>
                  <a:srgbClr val="FFC000"/>
                </a:solidFill>
              </a:rPr>
              <a:t>57 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 Z  70, 89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 Z  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Temperatures: 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0.01—5 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Densities: 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10</a:t>
            </a:r>
            <a:r>
              <a:rPr lang="en-US" baseline="30000" dirty="0">
                <a:solidFill>
                  <a:srgbClr val="FFC000"/>
                </a:solidFill>
                <a:sym typeface="Symbol" panose="05050102010706020507" pitchFamily="18" charset="2"/>
              </a:rPr>
              <a:t>-20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—10</a:t>
            </a:r>
            <a:r>
              <a:rPr lang="en-US" baseline="30000" dirty="0">
                <a:solidFill>
                  <a:srgbClr val="FFC000"/>
                </a:solidFill>
                <a:sym typeface="Symbol" panose="05050102010706020507" pitchFamily="18" charset="2"/>
              </a:rPr>
              <a:t>-4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 g/cm</a:t>
            </a:r>
            <a:r>
              <a:rPr lang="en-US" baseline="30000" dirty="0">
                <a:solidFill>
                  <a:srgbClr val="FFC000"/>
                </a:solidFill>
                <a:sym typeface="Symbol" panose="05050102010706020507" pitchFamily="18" charset="2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Photon energy grid: </a:t>
            </a:r>
            <a:r>
              <a:rPr lang="en-US" dirty="0">
                <a:solidFill>
                  <a:srgbClr val="FFC000"/>
                </a:solidFill>
                <a:sym typeface="Symbol" panose="05050102010706020507" pitchFamily="18" charset="2"/>
              </a:rPr>
              <a:t>14,900 points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DA209-0048-48F9-BAB0-F73193C175BF}"/>
              </a:ext>
            </a:extLst>
          </p:cNvPr>
          <p:cNvSpPr txBox="1"/>
          <p:nvPr/>
        </p:nvSpPr>
        <p:spPr>
          <a:xfrm>
            <a:off x="390586" y="2856993"/>
            <a:ext cx="35766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Tables and graphs: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Total opacities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Scattering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Absorption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Bound-bound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Bound-free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Free-free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E4A49-720A-40B0-96FC-F7D44EE44554}"/>
              </a:ext>
            </a:extLst>
          </p:cNvPr>
          <p:cNvSpPr txBox="1"/>
          <p:nvPr/>
        </p:nvSpPr>
        <p:spPr>
          <a:xfrm>
            <a:off x="8983212" y="191336"/>
            <a:ext cx="307295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https://nlte.nist.gov/OPAC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EB1AB-F87B-4665-86D8-02FECA9DE229}"/>
              </a:ext>
            </a:extLst>
          </p:cNvPr>
          <p:cNvSpPr txBox="1"/>
          <p:nvPr/>
        </p:nvSpPr>
        <p:spPr>
          <a:xfrm>
            <a:off x="390586" y="729734"/>
            <a:ext cx="851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K. Olsen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C.J.Fontes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C.L.Fryer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A.L. Hungerford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R.T.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Wollaeger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O. </a:t>
            </a:r>
            <a:r>
              <a:rPr lang="fr-FR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Korobkin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Yu. Ralchenko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1268A-DEDD-57B3-2BBB-3FD9ABDB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45" y="1767169"/>
            <a:ext cx="6955963" cy="367898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02884E-BD0C-931F-3600-E7DFF8A43C72}"/>
              </a:ext>
            </a:extLst>
          </p:cNvPr>
          <p:cNvSpPr txBox="1"/>
          <p:nvPr/>
        </p:nvSpPr>
        <p:spPr>
          <a:xfrm>
            <a:off x="7086599" y="1323798"/>
            <a:ext cx="496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Fontes et al, </a:t>
            </a:r>
            <a:r>
              <a:rPr lang="fr-FR" sz="1600" i="1" dirty="0">
                <a:solidFill>
                  <a:schemeClr val="bg1"/>
                </a:solidFill>
              </a:rPr>
              <a:t>Mon. Not. Roy. </a:t>
            </a:r>
            <a:r>
              <a:rPr lang="fr-FR" sz="1600" i="1" dirty="0" err="1">
                <a:solidFill>
                  <a:schemeClr val="bg1"/>
                </a:solidFill>
              </a:rPr>
              <a:t>Astron</a:t>
            </a:r>
            <a:r>
              <a:rPr lang="fr-FR" sz="1600" i="1" dirty="0">
                <a:solidFill>
                  <a:schemeClr val="bg1"/>
                </a:solidFill>
              </a:rPr>
              <a:t>. Soc.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519</a:t>
            </a:r>
            <a:r>
              <a:rPr lang="fr-FR" sz="1600" dirty="0">
                <a:solidFill>
                  <a:schemeClr val="bg1"/>
                </a:solidFill>
              </a:rPr>
              <a:t>, 2862 (2023)</a:t>
            </a:r>
          </a:p>
        </p:txBody>
      </p:sp>
    </p:spTree>
    <p:extLst>
      <p:ext uri="{BB962C8B-B14F-4D97-AF65-F5344CB8AC3E}">
        <p14:creationId xmlns:p14="http://schemas.microsoft.com/office/powerpoint/2010/main" val="269878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591-BCE1-4F93-9478-F9F0D5A3FC8C}"/>
              </a:ext>
            </a:extLst>
          </p:cNvPr>
          <p:cNvSpPr txBox="1">
            <a:spLocks/>
          </p:cNvSpPr>
          <p:nvPr/>
        </p:nvSpPr>
        <p:spPr>
          <a:xfrm>
            <a:off x="914400" y="549276"/>
            <a:ext cx="10831398" cy="12606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Collisional-Radiative Modeling: FLYCHK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6101-05EC-4216-83D8-7BD7A98DB56E}"/>
              </a:ext>
            </a:extLst>
          </p:cNvPr>
          <p:cNvSpPr txBox="1">
            <a:spLocks/>
          </p:cNvSpPr>
          <p:nvPr/>
        </p:nvSpPr>
        <p:spPr>
          <a:xfrm>
            <a:off x="914399" y="1781116"/>
            <a:ext cx="10587789" cy="2329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Collisional-radiative code developed at LLNL (H.-K. Chung, R.W. Lee)</a:t>
            </a:r>
          </a:p>
          <a:p>
            <a:r>
              <a:rPr lang="en-US" dirty="0"/>
              <a:t>Time-dependent, non-Maxwellian, opacity effects, radiation field,…</a:t>
            </a:r>
          </a:p>
          <a:p>
            <a:r>
              <a:rPr lang="en-US" b="1" dirty="0"/>
              <a:t>&gt;</a:t>
            </a:r>
            <a:r>
              <a:rPr lang="en-US" b="1" dirty="0">
                <a:solidFill>
                  <a:srgbClr val="FF0000"/>
                </a:solidFill>
              </a:rPr>
              <a:t>14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n-US" b="1" dirty="0"/>
              <a:t> </a:t>
            </a:r>
            <a:r>
              <a:rPr lang="en-US" dirty="0"/>
              <a:t>users (free registration)</a:t>
            </a:r>
          </a:p>
          <a:p>
            <a:r>
              <a:rPr lang="en-US" dirty="0"/>
              <a:t>Primarily dense plasmas (Z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 79), ionization distributions, various spectra, radiative power losses…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1F209-A567-4C50-97D9-3138ACB96BF7}"/>
              </a:ext>
            </a:extLst>
          </p:cNvPr>
          <p:cNvSpPr txBox="1"/>
          <p:nvPr/>
        </p:nvSpPr>
        <p:spPr>
          <a:xfrm>
            <a:off x="914400" y="4863389"/>
            <a:ext cx="341194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https://nlte.nist.gov/FLY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FEA2-5416-7C8E-7EB3-8744702B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649" y="4329915"/>
            <a:ext cx="2695951" cy="53347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48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6C26-40CA-4A3B-87A2-501EB055270E}"/>
              </a:ext>
            </a:extLst>
          </p:cNvPr>
          <p:cNvSpPr txBox="1">
            <a:spLocks/>
          </p:cNvSpPr>
          <p:nvPr/>
        </p:nvSpPr>
        <p:spPr>
          <a:xfrm>
            <a:off x="158681" y="223432"/>
            <a:ext cx="11642794" cy="6481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FLYCHK: ionization distribution for Ar (</a:t>
            </a:r>
            <a:r>
              <a:rPr lang="en-US" sz="3600" b="1" i="1" dirty="0"/>
              <a:t>calculation time = 3 s</a:t>
            </a:r>
            <a:r>
              <a:rPr lang="en-US" sz="36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A87A-0E58-479C-9913-EBCDA38D671C}"/>
              </a:ext>
            </a:extLst>
          </p:cNvPr>
          <p:cNvSpPr txBox="1"/>
          <p:nvPr/>
        </p:nvSpPr>
        <p:spPr>
          <a:xfrm>
            <a:off x="15316200" y="6858000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Credit: NASA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10" y="871538"/>
            <a:ext cx="5918957" cy="455171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73660" y="1909294"/>
            <a:ext cx="11512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2400" dirty="0">
                <a:solidFill>
                  <a:schemeClr val="bg1"/>
                </a:solidFill>
              </a:rPr>
              <a:t>1e12</a:t>
            </a:r>
          </a:p>
          <a:p>
            <a:pPr marL="342900" indent="-342900">
              <a:buAutoNum type="arabicPlain"/>
            </a:pPr>
            <a:r>
              <a:rPr lang="en-US" sz="2400" dirty="0">
                <a:solidFill>
                  <a:schemeClr val="bg1"/>
                </a:solidFill>
              </a:rPr>
              <a:t>1e14</a:t>
            </a:r>
          </a:p>
          <a:p>
            <a:pPr marL="342900" indent="-342900">
              <a:buAutoNum type="arabicPlain"/>
            </a:pPr>
            <a:r>
              <a:rPr lang="en-US" sz="2400" dirty="0">
                <a:solidFill>
                  <a:schemeClr val="bg1"/>
                </a:solidFill>
              </a:rPr>
              <a:t>1e16</a:t>
            </a:r>
          </a:p>
          <a:p>
            <a:pPr marL="342900" indent="-342900">
              <a:buAutoNum type="arabicPlain"/>
            </a:pPr>
            <a:r>
              <a:rPr lang="en-US" sz="2400" dirty="0">
                <a:solidFill>
                  <a:srgbClr val="FF0000"/>
                </a:solidFill>
              </a:rPr>
              <a:t>1e18</a:t>
            </a:r>
          </a:p>
          <a:p>
            <a:pPr marL="342900" indent="-342900">
              <a:buAutoNum type="arabicPlain"/>
            </a:pPr>
            <a:r>
              <a:rPr lang="en-US" sz="2400" dirty="0">
                <a:solidFill>
                  <a:srgbClr val="7030A0"/>
                </a:solidFill>
              </a:rPr>
              <a:t>1e20</a:t>
            </a:r>
          </a:p>
          <a:p>
            <a:pPr marL="342900" indent="-342900">
              <a:buAutoNum type="arabicPlain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1e22</a:t>
            </a:r>
          </a:p>
          <a:p>
            <a:pPr marL="342900" indent="-342900">
              <a:buAutoNum type="arabicPlain"/>
            </a:pPr>
            <a:r>
              <a:rPr lang="en-US" sz="2400" dirty="0">
                <a:solidFill>
                  <a:srgbClr val="FF33CC"/>
                </a:solidFill>
              </a:rPr>
              <a:t>1e24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001" y="2742085"/>
            <a:ext cx="1800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 = 100 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8298" y="1420128"/>
            <a:ext cx="321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Electron density (cm</a:t>
            </a:r>
            <a:r>
              <a:rPr lang="en-US" sz="2400" b="1" baseline="30000" dirty="0">
                <a:solidFill>
                  <a:schemeClr val="bg1">
                    <a:lumMod val="85000"/>
                  </a:schemeClr>
                </a:solidFill>
              </a:rPr>
              <a:t>-3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88236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5855B-FB6D-4B59-8423-7390C8C0019C}"/>
              </a:ext>
            </a:extLst>
          </p:cNvPr>
          <p:cNvSpPr txBox="1"/>
          <p:nvPr/>
        </p:nvSpPr>
        <p:spPr>
          <a:xfrm>
            <a:off x="2632844" y="322459"/>
            <a:ext cx="4787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C8CEC-23DE-4E03-88A2-DDC52BBECA0A}"/>
              </a:ext>
            </a:extLst>
          </p:cNvPr>
          <p:cNvSpPr txBox="1"/>
          <p:nvPr/>
        </p:nvSpPr>
        <p:spPr>
          <a:xfrm>
            <a:off x="1055802" y="1536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3F78F-6F90-46FB-938C-013604388D57}"/>
              </a:ext>
            </a:extLst>
          </p:cNvPr>
          <p:cNvSpPr txBox="1"/>
          <p:nvPr/>
        </p:nvSpPr>
        <p:spPr>
          <a:xfrm>
            <a:off x="1027913" y="1282246"/>
            <a:ext cx="4500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C000"/>
                </a:solidFill>
              </a:rPr>
              <a:t>NIST Atomic Spectroscopy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A. </a:t>
            </a:r>
            <a:r>
              <a:rPr lang="en-US" sz="2400" dirty="0" err="1">
                <a:solidFill>
                  <a:srgbClr val="FFC000"/>
                </a:solidFill>
              </a:rPr>
              <a:t>Kramida</a:t>
            </a:r>
            <a:endParaRPr lang="en-US" sz="2400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J. 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K. Olsen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G. Nave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R. Ibacache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F78F-6F90-46FB-938C-013604388D57}"/>
              </a:ext>
            </a:extLst>
          </p:cNvPr>
          <p:cNvSpPr txBox="1"/>
          <p:nvPr/>
        </p:nvSpPr>
        <p:spPr>
          <a:xfrm>
            <a:off x="6635369" y="1659660"/>
            <a:ext cx="4500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Dipti</a:t>
            </a:r>
            <a:r>
              <a:rPr lang="en-US" sz="2400" dirty="0">
                <a:solidFill>
                  <a:schemeClr val="bg1"/>
                </a:solidFill>
              </a:rPr>
              <a:t> (IAEA)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C.J. </a:t>
            </a:r>
            <a:r>
              <a:rPr lang="en-US" sz="2400" dirty="0" err="1">
                <a:solidFill>
                  <a:schemeClr val="bg1"/>
                </a:solidFill>
              </a:rPr>
              <a:t>Fontes</a:t>
            </a:r>
            <a:r>
              <a:rPr lang="en-US" sz="2400" dirty="0">
                <a:solidFill>
                  <a:schemeClr val="bg1"/>
                </a:solidFill>
              </a:rPr>
              <a:t> (LANL)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H.K. Chung (Korea)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C. Froese Fischer (UBC, NIST)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H. </a:t>
            </a:r>
            <a:r>
              <a:rPr lang="en-US" sz="2400" dirty="0" err="1">
                <a:solidFill>
                  <a:schemeClr val="bg1"/>
                </a:solidFill>
              </a:rPr>
              <a:t>Kunari</a:t>
            </a:r>
            <a:r>
              <a:rPr lang="en-US" sz="2400" dirty="0">
                <a:solidFill>
                  <a:schemeClr val="bg1"/>
                </a:solidFill>
              </a:rPr>
              <a:t> (India)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3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3E43A3F-AE23-4D2F-A9D6-973BFAC85558}"/>
              </a:ext>
            </a:extLst>
          </p:cNvPr>
          <p:cNvSpPr txBox="1">
            <a:spLocks/>
          </p:cNvSpPr>
          <p:nvPr/>
        </p:nvSpPr>
        <p:spPr>
          <a:xfrm>
            <a:off x="712577" y="1206631"/>
            <a:ext cx="5490259" cy="3888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Updated regularly (~2 weeks)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Atomic Energy Levels and Spectra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22,615</a:t>
            </a:r>
            <a:r>
              <a:rPr lang="en-US" sz="1800" dirty="0"/>
              <a:t> references, </a:t>
            </a:r>
            <a:r>
              <a:rPr lang="en-US" sz="1800" dirty="0">
                <a:solidFill>
                  <a:srgbClr val="FF0000"/>
                </a:solidFill>
              </a:rPr>
              <a:t>1802-2023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Atomic Transition Probabilities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10,302</a:t>
            </a:r>
            <a:r>
              <a:rPr lang="en-US" sz="1800" dirty="0"/>
              <a:t> references, </a:t>
            </a:r>
            <a:r>
              <a:rPr lang="en-US" sz="1800" dirty="0">
                <a:solidFill>
                  <a:srgbClr val="FF0000"/>
                </a:solidFill>
              </a:rPr>
              <a:t>1914-2023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Atomic Lines Broadening and Shifts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7,175</a:t>
            </a:r>
            <a:r>
              <a:rPr lang="en-US" sz="1800" dirty="0"/>
              <a:t> references, </a:t>
            </a:r>
            <a:r>
              <a:rPr lang="en-US" sz="1800" dirty="0">
                <a:solidFill>
                  <a:srgbClr val="FF0000"/>
                </a:solidFill>
              </a:rPr>
              <a:t>1889-2023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5BD9CEC-0FF3-4A18-8C4C-DC8C777A4A53}"/>
              </a:ext>
            </a:extLst>
          </p:cNvPr>
          <p:cNvSpPr txBox="1">
            <a:spLocks/>
          </p:cNvSpPr>
          <p:nvPr/>
        </p:nvSpPr>
        <p:spPr>
          <a:xfrm>
            <a:off x="6792729" y="1206631"/>
            <a:ext cx="5103897" cy="38885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Search options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Elements/ions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Isoelectronic sequence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Word/pattern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Publication years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Publication source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Method type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Keywords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General category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Specific subjects of interest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8BEFE-9D3E-4EF6-A7A1-7B819ED72673}"/>
              </a:ext>
            </a:extLst>
          </p:cNvPr>
          <p:cNvSpPr txBox="1"/>
          <p:nvPr/>
        </p:nvSpPr>
        <p:spPr>
          <a:xfrm>
            <a:off x="472506" y="301590"/>
            <a:ext cx="1034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 Atomic Bibliographic Databases: </a:t>
            </a:r>
            <a:r>
              <a:rPr lang="en-US" sz="3600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latest data</a:t>
            </a:r>
          </a:p>
        </p:txBody>
      </p:sp>
    </p:spTree>
    <p:extLst>
      <p:ext uri="{BB962C8B-B14F-4D97-AF65-F5344CB8AC3E}">
        <p14:creationId xmlns:p14="http://schemas.microsoft.com/office/powerpoint/2010/main" val="20676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ED79-3814-4B03-95F3-A1D0C119159E}"/>
              </a:ext>
            </a:extLst>
          </p:cNvPr>
          <p:cNvSpPr txBox="1">
            <a:spLocks/>
          </p:cNvSpPr>
          <p:nvPr/>
        </p:nvSpPr>
        <p:spPr>
          <a:xfrm>
            <a:off x="914400" y="377275"/>
            <a:ext cx="9299643" cy="8098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28191-E3A9-45FB-A92A-F3D301B34A3F}"/>
              </a:ext>
            </a:extLst>
          </p:cNvPr>
          <p:cNvSpPr txBox="1">
            <a:spLocks/>
          </p:cNvSpPr>
          <p:nvPr/>
        </p:nvSpPr>
        <p:spPr>
          <a:xfrm>
            <a:off x="1298592" y="1176960"/>
            <a:ext cx="8531258" cy="38484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(spectroscopic) data becomes more and more accessible through availability of high-quality computer codes, databases and online tools</a:t>
            </a: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infrastructure for A&amp;M data access is being actively developed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 Atomic Data Center maintains an active program on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accurate atomic spectroscopic data relevant to various fields of research</a:t>
            </a: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compilations are added regularly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appreciate feedback from the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1DF50-5CC7-F956-0BB3-B2445E5BA084}"/>
              </a:ext>
            </a:extLst>
          </p:cNvPr>
          <p:cNvSpPr txBox="1"/>
          <p:nvPr/>
        </p:nvSpPr>
        <p:spPr>
          <a:xfrm>
            <a:off x="6711884" y="5025453"/>
            <a:ext cx="483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Yu. Ralchenko and A. Kramida, 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Atoms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56 (2020)</a:t>
            </a:r>
          </a:p>
        </p:txBody>
      </p:sp>
    </p:spTree>
    <p:extLst>
      <p:ext uri="{BB962C8B-B14F-4D97-AF65-F5344CB8AC3E}">
        <p14:creationId xmlns:p14="http://schemas.microsoft.com/office/powerpoint/2010/main" val="41166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DEBF7-19A7-539A-7836-B972AEE8CDCB}"/>
              </a:ext>
            </a:extLst>
          </p:cNvPr>
          <p:cNvSpPr txBox="1"/>
          <p:nvPr/>
        </p:nvSpPr>
        <p:spPr>
          <a:xfrm>
            <a:off x="1675087" y="1742002"/>
            <a:ext cx="8841826" cy="2062103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School on Atomic and Molecular Data Evaluation and Curation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22-25 2023, Valladolid, Spain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https://eventos.uva.es/go/isamdec</a:t>
            </a:r>
          </a:p>
        </p:txBody>
      </p:sp>
    </p:spTree>
    <p:extLst>
      <p:ext uri="{BB962C8B-B14F-4D97-AF65-F5344CB8AC3E}">
        <p14:creationId xmlns:p14="http://schemas.microsoft.com/office/powerpoint/2010/main" val="211393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722C3-3F5F-42BF-85C8-D19A1114ACC8}"/>
              </a:ext>
            </a:extLst>
          </p:cNvPr>
          <p:cNvSpPr txBox="1"/>
          <p:nvPr/>
        </p:nvSpPr>
        <p:spPr>
          <a:xfrm>
            <a:off x="184898" y="0"/>
            <a:ext cx="4879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parameters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5C96D1-C52F-47B0-89F0-70AD8AD33B36}"/>
              </a:ext>
            </a:extLst>
          </p:cNvPr>
          <p:cNvGrpSpPr/>
          <p:nvPr/>
        </p:nvGrpSpPr>
        <p:grpSpPr>
          <a:xfrm>
            <a:off x="3318794" y="1026667"/>
            <a:ext cx="5618883" cy="4231211"/>
            <a:chOff x="3318794" y="1026667"/>
            <a:chExt cx="5618883" cy="4231211"/>
          </a:xfrm>
        </p:grpSpPr>
        <p:pic>
          <p:nvPicPr>
            <p:cNvPr id="4" name="Picture 3" descr="Chart, diagram, histogram&#10;&#10;Description automatically generated">
              <a:extLst>
                <a:ext uri="{FF2B5EF4-FFF2-40B4-BE49-F238E27FC236}">
                  <a16:creationId xmlns:a16="http://schemas.microsoft.com/office/drawing/2014/main" id="{E0BCF819-B257-4F22-AE02-950570058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8794" y="1026667"/>
              <a:ext cx="5554412" cy="395421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E7AF03-F0F9-46D9-932F-E7112ECC1426}"/>
                </a:ext>
              </a:extLst>
            </p:cNvPr>
            <p:cNvSpPr txBox="1"/>
            <p:nvPr/>
          </p:nvSpPr>
          <p:spPr>
            <a:xfrm>
              <a:off x="7590257" y="4980879"/>
              <a:ext cx="1347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2dF Quasar Survey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47A47B-B647-4CB4-9409-1CEE20B8B361}"/>
              </a:ext>
            </a:extLst>
          </p:cNvPr>
          <p:cNvCxnSpPr/>
          <p:nvPr/>
        </p:nvCxnSpPr>
        <p:spPr>
          <a:xfrm flipH="1">
            <a:off x="7196328" y="1563624"/>
            <a:ext cx="2075688" cy="84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273FFE-F2DB-4274-BF70-600DD6731F16}"/>
              </a:ext>
            </a:extLst>
          </p:cNvPr>
          <p:cNvSpPr txBox="1"/>
          <p:nvPr/>
        </p:nvSpPr>
        <p:spPr>
          <a:xfrm>
            <a:off x="9272016" y="1378958"/>
            <a:ext cx="221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Wavelength, line shift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A293CE-5644-4880-8884-CA9BA081B2F6}"/>
              </a:ext>
            </a:extLst>
          </p:cNvPr>
          <p:cNvCxnSpPr/>
          <p:nvPr/>
        </p:nvCxnSpPr>
        <p:spPr>
          <a:xfrm flipH="1">
            <a:off x="7590257" y="2221992"/>
            <a:ext cx="2029231" cy="86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D05DC3-AA4C-42C4-BA10-5366C1F761B5}"/>
              </a:ext>
            </a:extLst>
          </p:cNvPr>
          <p:cNvSpPr txBox="1"/>
          <p:nvPr/>
        </p:nvSpPr>
        <p:spPr>
          <a:xfrm>
            <a:off x="9742273" y="1956816"/>
            <a:ext cx="13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Background,</a:t>
            </a:r>
          </a:p>
          <a:p>
            <a:r>
              <a:rPr lang="en-US" dirty="0">
                <a:solidFill>
                  <a:schemeClr val="bg1"/>
                </a:solidFill>
              </a:rPr>
              <a:t>continuum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BBFEE4-B6C9-4D6D-8C26-FF1C0E327B2E}"/>
              </a:ext>
            </a:extLst>
          </p:cNvPr>
          <p:cNvCxnSpPr/>
          <p:nvPr/>
        </p:nvCxnSpPr>
        <p:spPr>
          <a:xfrm>
            <a:off x="2450592" y="2404872"/>
            <a:ext cx="1591056" cy="598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0B44C9-F1D8-4F21-885B-9657FBFFEDEC}"/>
              </a:ext>
            </a:extLst>
          </p:cNvPr>
          <p:cNvSpPr txBox="1"/>
          <p:nvPr/>
        </p:nvSpPr>
        <p:spPr>
          <a:xfrm>
            <a:off x="711963" y="2095315"/>
            <a:ext cx="16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 broadening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66D4E7-8C2D-416F-BB7D-FF5C99F98D74}"/>
              </a:ext>
            </a:extLst>
          </p:cNvPr>
          <p:cNvCxnSpPr/>
          <p:nvPr/>
        </p:nvCxnSpPr>
        <p:spPr>
          <a:xfrm>
            <a:off x="4681728" y="3003773"/>
            <a:ext cx="0" cy="4983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CA27F8-777F-4A86-AEB1-64F931D0D555}"/>
              </a:ext>
            </a:extLst>
          </p:cNvPr>
          <p:cNvCxnSpPr/>
          <p:nvPr/>
        </p:nvCxnSpPr>
        <p:spPr>
          <a:xfrm flipV="1">
            <a:off x="2632844" y="3252962"/>
            <a:ext cx="1911724" cy="38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1A09A7-6FCF-4E42-AD13-B2DBFD8DFF32}"/>
              </a:ext>
            </a:extLst>
          </p:cNvPr>
          <p:cNvSpPr txBox="1"/>
          <p:nvPr/>
        </p:nvSpPr>
        <p:spPr>
          <a:xfrm>
            <a:off x="1142765" y="3454646"/>
            <a:ext cx="143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 intensity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95471E-E0CA-4700-A4EF-66699613628B}"/>
              </a:ext>
            </a:extLst>
          </p:cNvPr>
          <p:cNvCxnSpPr/>
          <p:nvPr/>
        </p:nvCxnSpPr>
        <p:spPr>
          <a:xfrm flipH="1">
            <a:off x="5660136" y="640080"/>
            <a:ext cx="1737360" cy="1344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51C515-BEA1-40BA-9B19-FE3E60032BCE}"/>
              </a:ext>
            </a:extLst>
          </p:cNvPr>
          <p:cNvSpPr txBox="1"/>
          <p:nvPr/>
        </p:nvSpPr>
        <p:spPr>
          <a:xfrm>
            <a:off x="7397496" y="156201"/>
            <a:ext cx="18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 identification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F03354-FF9B-4FA8-9178-7A7AA9F9FDF6}"/>
              </a:ext>
            </a:extLst>
          </p:cNvPr>
          <p:cNvCxnSpPr/>
          <p:nvPr/>
        </p:nvCxnSpPr>
        <p:spPr>
          <a:xfrm>
            <a:off x="2862072" y="1563624"/>
            <a:ext cx="2487168" cy="53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B27AD0-0E6D-4223-89CB-8DC0B4108138}"/>
              </a:ext>
            </a:extLst>
          </p:cNvPr>
          <p:cNvSpPr txBox="1"/>
          <p:nvPr/>
        </p:nvSpPr>
        <p:spPr>
          <a:xfrm>
            <a:off x="619789" y="1207151"/>
            <a:ext cx="235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Line splitting, EM fields</a:t>
            </a:r>
          </a:p>
        </p:txBody>
      </p:sp>
    </p:spTree>
    <p:extLst>
      <p:ext uri="{BB962C8B-B14F-4D97-AF65-F5344CB8AC3E}">
        <p14:creationId xmlns:p14="http://schemas.microsoft.com/office/powerpoint/2010/main" val="130534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3EF47-B048-4D3E-AF72-283FF71B4E57}"/>
              </a:ext>
            </a:extLst>
          </p:cNvPr>
          <p:cNvSpPr txBox="1"/>
          <p:nvPr/>
        </p:nvSpPr>
        <p:spPr>
          <a:xfrm>
            <a:off x="184898" y="0"/>
            <a:ext cx="5034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atomic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B1D79-1F76-4C31-B779-7A3B6FB86C2F}"/>
              </a:ext>
            </a:extLst>
          </p:cNvPr>
          <p:cNvSpPr txBox="1"/>
          <p:nvPr/>
        </p:nvSpPr>
        <p:spPr>
          <a:xfrm>
            <a:off x="1272696" y="1252728"/>
            <a:ext cx="3192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Structure and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Energy levels (E)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Hyperfine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splittings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Level identifications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Transition wavelengths (</a:t>
            </a:r>
            <a:r>
              <a:rPr lang="el-G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λ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Transition probabilities 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CFF9C-13DC-44D5-83C5-0408257D4904}"/>
              </a:ext>
            </a:extLst>
          </p:cNvPr>
          <p:cNvSpPr txBox="1"/>
          <p:nvPr/>
        </p:nvSpPr>
        <p:spPr>
          <a:xfrm>
            <a:off x="6484776" y="1252728"/>
            <a:ext cx="48385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Collisional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Binary cross sections (</a:t>
            </a:r>
            <a:r>
              <a:rPr lang="el-GR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Electron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Heavy-particle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Photoabsorption and photoionization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Maxwellian rate coefficients (&lt;</a:t>
            </a:r>
            <a:r>
              <a:rPr lang="el-GR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v&gt;)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1D7D3-3021-44EA-A78C-F8B00880BBE2}"/>
              </a:ext>
            </a:extLst>
          </p:cNvPr>
          <p:cNvSpPr txBox="1"/>
          <p:nvPr/>
        </p:nvSpPr>
        <p:spPr>
          <a:xfrm>
            <a:off x="9701784" y="4700016"/>
            <a:ext cx="211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Mostly experimental</a:t>
            </a:r>
          </a:p>
          <a:p>
            <a:pPr algn="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Mostly theoretical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D4AB3-7599-4AD3-A47A-A1F34312BFFD}"/>
              </a:ext>
            </a:extLst>
          </p:cNvPr>
          <p:cNvSpPr txBox="1"/>
          <p:nvPr/>
        </p:nvSpPr>
        <p:spPr>
          <a:xfrm>
            <a:off x="2702222" y="3655814"/>
            <a:ext cx="5177251" cy="12311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Typical uncertainties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λ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&lt; 10</a:t>
            </a:r>
            <a:r>
              <a:rPr lang="en-US" sz="18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-5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(even 10</a:t>
            </a:r>
            <a:r>
              <a:rPr lang="en-US" sz="180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-12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for one-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electron ions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&lt; 10%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&lt; 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2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284BBC-579C-4861-982A-2058264E4A5C}"/>
              </a:ext>
            </a:extLst>
          </p:cNvPr>
          <p:cNvSpPr txBox="1"/>
          <p:nvPr/>
        </p:nvSpPr>
        <p:spPr>
          <a:xfrm>
            <a:off x="830198" y="139364"/>
            <a:ext cx="9685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atomic numerical databases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C51A6-EC7C-4188-85CF-E7EFB0518AF5}"/>
              </a:ext>
            </a:extLst>
          </p:cNvPr>
          <p:cNvSpPr txBox="1"/>
          <p:nvPr/>
        </p:nvSpPr>
        <p:spPr>
          <a:xfrm>
            <a:off x="1150238" y="1160402"/>
            <a:ext cx="34807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AtomDB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CfA</a:t>
            </a:r>
            <a:r>
              <a:rPr lang="en-US" sz="2400" dirty="0">
                <a:solidFill>
                  <a:schemeClr val="bg1"/>
                </a:solidFill>
              </a:rPr>
              <a:t>-Harvard)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ADAS</a:t>
            </a:r>
            <a:r>
              <a:rPr lang="en-US" sz="2400" dirty="0">
                <a:solidFill>
                  <a:schemeClr val="bg1"/>
                </a:solidFill>
              </a:rPr>
              <a:t> (UK)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ALADDIN</a:t>
            </a:r>
            <a:r>
              <a:rPr lang="en-US" sz="2400" dirty="0">
                <a:solidFill>
                  <a:schemeClr val="bg1"/>
                </a:solidFill>
              </a:rPr>
              <a:t> (IAEA, Austria)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BEAMDB</a:t>
            </a:r>
            <a:r>
              <a:rPr lang="en-US" sz="2400" dirty="0">
                <a:solidFill>
                  <a:schemeClr val="bg1"/>
                </a:solidFill>
              </a:rPr>
              <a:t> (Serbia)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CAMDB</a:t>
            </a:r>
            <a:r>
              <a:rPr lang="en-US" sz="2400" dirty="0">
                <a:solidFill>
                  <a:schemeClr val="bg1"/>
                </a:solidFill>
              </a:rPr>
              <a:t> (China)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CCC</a:t>
            </a:r>
            <a:r>
              <a:rPr lang="en-US" sz="2400" dirty="0">
                <a:solidFill>
                  <a:schemeClr val="bg1"/>
                </a:solidFill>
              </a:rPr>
              <a:t> (Australia)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CHIANTI</a:t>
            </a:r>
            <a:r>
              <a:rPr lang="en-US" sz="2400" dirty="0">
                <a:solidFill>
                  <a:schemeClr val="bg1"/>
                </a:solidFill>
              </a:rPr>
              <a:t> (NASA, USA, UK)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CLOUDY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Univ.Kentucky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Kurucz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database</a:t>
            </a:r>
            <a:r>
              <a:rPr lang="en-US" sz="2400" dirty="0">
                <a:solidFill>
                  <a:schemeClr val="bg1"/>
                </a:solidFill>
              </a:rPr>
              <a:t> (Harvard)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7265-168D-4E30-B5F9-ABA28AAC4B57}"/>
              </a:ext>
            </a:extLst>
          </p:cNvPr>
          <p:cNvSpPr txBox="1"/>
          <p:nvPr/>
        </p:nvSpPr>
        <p:spPr>
          <a:xfrm>
            <a:off x="6242385" y="1160402"/>
            <a:ext cx="46411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NIFS</a:t>
            </a:r>
            <a:r>
              <a:rPr lang="en-US" sz="2400" dirty="0">
                <a:solidFill>
                  <a:schemeClr val="bg1"/>
                </a:solidFill>
              </a:rPr>
              <a:t> (Japan)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NIST Atomic Databases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PEARL</a:t>
            </a:r>
            <a:r>
              <a:rPr lang="en-US" sz="2400" dirty="0">
                <a:solidFill>
                  <a:schemeClr val="bg1"/>
                </a:solidFill>
              </a:rPr>
              <a:t> (Korea)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Spectr-W3</a:t>
            </a:r>
            <a:r>
              <a:rPr lang="en-US" sz="2400" dirty="0">
                <a:solidFill>
                  <a:schemeClr val="bg1"/>
                </a:solidFill>
              </a:rPr>
              <a:t> (Russia)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Stark-B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(France/Serbia)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TIP/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TOPbase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(NASA, Venezuela, UK)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TOPS</a:t>
            </a:r>
            <a:r>
              <a:rPr lang="en-US" sz="2400" dirty="0">
                <a:solidFill>
                  <a:schemeClr val="bg1"/>
                </a:solidFill>
              </a:rPr>
              <a:t> (LANL)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VALD</a:t>
            </a:r>
            <a:r>
              <a:rPr lang="en-US" sz="2400" dirty="0">
                <a:solidFill>
                  <a:schemeClr val="bg1"/>
                </a:solidFill>
              </a:rPr>
              <a:t> (Austria, Sweden, Russia)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…and more…</a:t>
            </a:r>
          </a:p>
        </p:txBody>
      </p:sp>
    </p:spTree>
    <p:extLst>
      <p:ext uri="{BB962C8B-B14F-4D97-AF65-F5344CB8AC3E}">
        <p14:creationId xmlns:p14="http://schemas.microsoft.com/office/powerpoint/2010/main" val="207809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03B36-782C-4DCF-A3E9-F29016243834}"/>
              </a:ext>
            </a:extLst>
          </p:cNvPr>
          <p:cNvSpPr txBox="1"/>
          <p:nvPr/>
        </p:nvSpPr>
        <p:spPr>
          <a:xfrm>
            <a:off x="1150238" y="165694"/>
            <a:ext cx="8479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these databases different?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F3D17-F129-4C76-A818-9295F46F57E8}"/>
              </a:ext>
            </a:extLst>
          </p:cNvPr>
          <p:cNvSpPr txBox="1"/>
          <p:nvPr/>
        </p:nvSpPr>
        <p:spPr>
          <a:xfrm>
            <a:off x="1470991" y="1461052"/>
            <a:ext cx="79223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Different atomic parameters (structure/radiation, collisions)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Coverage of data (species, ions,…)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Completeness of information (quantum numbers </a:t>
            </a:r>
            <a:r>
              <a:rPr lang="en-US" sz="2400" dirty="0" err="1">
                <a:solidFill>
                  <a:schemeClr val="bg1"/>
                </a:solidFill>
              </a:rPr>
              <a:t>etc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Sources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Online tools and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evaluation of the data</a:t>
            </a:r>
          </a:p>
        </p:txBody>
      </p:sp>
    </p:spTree>
    <p:extLst>
      <p:ext uri="{BB962C8B-B14F-4D97-AF65-F5344CB8AC3E}">
        <p14:creationId xmlns:p14="http://schemas.microsoft.com/office/powerpoint/2010/main" val="356520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284BBC-579C-4861-982A-2058264E4A5C}"/>
              </a:ext>
            </a:extLst>
          </p:cNvPr>
          <p:cNvSpPr txBox="1"/>
          <p:nvPr/>
        </p:nvSpPr>
        <p:spPr>
          <a:xfrm>
            <a:off x="830198" y="139364"/>
            <a:ext cx="8906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Critically-evaluated atomic databases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C51A6-EC7C-4188-85CF-E7EFB0518AF5}"/>
              </a:ext>
            </a:extLst>
          </p:cNvPr>
          <p:cNvSpPr txBox="1"/>
          <p:nvPr/>
        </p:nvSpPr>
        <p:spPr>
          <a:xfrm>
            <a:off x="1150238" y="1160402"/>
            <a:ext cx="34807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AtomDB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CfA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-Harvard)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ADAS (UK)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ALADDIN</a:t>
            </a:r>
            <a:r>
              <a:rPr lang="en-US" sz="2400" dirty="0">
                <a:solidFill>
                  <a:schemeClr val="bg1"/>
                </a:solidFill>
              </a:rPr>
              <a:t> (IAEA, Austria)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BEAMDB (Serbia)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CAMDB (China)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CCC (Australia)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CHIANTI (NASA, USA, UK)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CLOUDY 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Univ.Kentucky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Kurucz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database (Harvard)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7265-168D-4E30-B5F9-ABA28AAC4B57}"/>
              </a:ext>
            </a:extLst>
          </p:cNvPr>
          <p:cNvSpPr txBox="1"/>
          <p:nvPr/>
        </p:nvSpPr>
        <p:spPr>
          <a:xfrm>
            <a:off x="6242385" y="1160402"/>
            <a:ext cx="46411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NIFS (Japan)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NIST Atomic Databases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PEARL (Korea)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Spectr-W3 (Russia)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Stark-B (France/Serbia)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TOPbase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(NASA, Venezuela, UK)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TOPS (LANL)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VALD (Austria, Sweden, Russia)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…and more…</a:t>
            </a:r>
          </a:p>
        </p:txBody>
      </p:sp>
    </p:spTree>
    <p:extLst>
      <p:ext uri="{BB962C8B-B14F-4D97-AF65-F5344CB8AC3E}">
        <p14:creationId xmlns:p14="http://schemas.microsoft.com/office/powerpoint/2010/main" val="399257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5855B-FB6D-4B59-8423-7390C8C0019C}"/>
              </a:ext>
            </a:extLst>
          </p:cNvPr>
          <p:cNvSpPr txBox="1"/>
          <p:nvPr/>
        </p:nvSpPr>
        <p:spPr>
          <a:xfrm>
            <a:off x="1687858" y="162802"/>
            <a:ext cx="8378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 Atomic Spectroscopy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C8CEC-23DE-4E03-88A2-DDC52BBECA0A}"/>
              </a:ext>
            </a:extLst>
          </p:cNvPr>
          <p:cNvSpPr txBox="1"/>
          <p:nvPr/>
        </p:nvSpPr>
        <p:spPr>
          <a:xfrm>
            <a:off x="1055802" y="1536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3F78F-6F90-46FB-938C-013604388D57}"/>
              </a:ext>
            </a:extLst>
          </p:cNvPr>
          <p:cNvSpPr txBox="1"/>
          <p:nvPr/>
        </p:nvSpPr>
        <p:spPr>
          <a:xfrm>
            <a:off x="331228" y="948204"/>
            <a:ext cx="1109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The mission of the Atomic Spectroscopy Group is to measure, calculate,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critically compile</a:t>
            </a:r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and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disseminate</a:t>
            </a:r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>
                <a:solidFill>
                  <a:srgbClr val="FFFF00"/>
                </a:solidFill>
              </a:rPr>
              <a:t>reference data on atomic properties </a:t>
            </a:r>
            <a:r>
              <a:rPr lang="en-US" sz="2400" i="1" dirty="0">
                <a:solidFill>
                  <a:schemeClr val="bg1"/>
                </a:solidFill>
              </a:rPr>
              <a:t>and fundamental constants…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19429" y="1721235"/>
            <a:ext cx="6327249" cy="1122222"/>
            <a:chOff x="5319429" y="1721235"/>
            <a:chExt cx="6327249" cy="1122222"/>
          </a:xfrm>
        </p:grpSpPr>
        <p:sp>
          <p:nvSpPr>
            <p:cNvPr id="3" name="TextBox 2"/>
            <p:cNvSpPr txBox="1"/>
            <p:nvPr/>
          </p:nvSpPr>
          <p:spPr>
            <a:xfrm>
              <a:off x="5319429" y="2197126"/>
              <a:ext cx="6327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Level energies, spectral line wavelengths,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oscillator strengths (transition probabilities), ionization potentials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315200" y="1721235"/>
              <a:ext cx="578498" cy="47589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2" y="3116911"/>
            <a:ext cx="10058400" cy="18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5855B-FB6D-4B59-8423-7390C8C0019C}"/>
              </a:ext>
            </a:extLst>
          </p:cNvPr>
          <p:cNvSpPr txBox="1"/>
          <p:nvPr/>
        </p:nvSpPr>
        <p:spPr>
          <a:xfrm>
            <a:off x="448514" y="90019"/>
            <a:ext cx="545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 of critical evaluation of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C8CEC-23DE-4E03-88A2-DDC52BBECA0A}"/>
              </a:ext>
            </a:extLst>
          </p:cNvPr>
          <p:cNvSpPr txBox="1"/>
          <p:nvPr/>
        </p:nvSpPr>
        <p:spPr>
          <a:xfrm>
            <a:off x="1055802" y="1536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81" y="149600"/>
            <a:ext cx="4456511" cy="5942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213" y="4100297"/>
            <a:ext cx="5908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For the </a:t>
            </a:r>
            <a:r>
              <a:rPr lang="en-US" sz="1600" dirty="0">
                <a:solidFill>
                  <a:srgbClr val="FFC000"/>
                </a:solidFill>
              </a:rPr>
              <a:t>16 energy levels </a:t>
            </a:r>
            <a:r>
              <a:rPr lang="en-US" sz="1600" dirty="0">
                <a:solidFill>
                  <a:schemeClr val="bg1"/>
                </a:solidFill>
              </a:rPr>
              <a:t>of the 1s2l2l’ core-excited configurations of Li-like ions, </a:t>
            </a:r>
            <a:r>
              <a:rPr lang="en-US" sz="1600" dirty="0">
                <a:solidFill>
                  <a:srgbClr val="FFC000"/>
                </a:solidFill>
              </a:rPr>
              <a:t>999 absolute and 35 relative experimental energy-level measurements from 101 publications</a:t>
            </a:r>
            <a:r>
              <a:rPr lang="en-US" sz="1600" dirty="0">
                <a:solidFill>
                  <a:schemeClr val="bg1"/>
                </a:solidFill>
              </a:rPr>
              <a:t> have been collected and analyzed.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Modern statistical theory methods (e.g., “dark uncertainty”) were applied to derive the final uncertainties.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7314" y="5934906"/>
            <a:ext cx="287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A. Kramida</a:t>
            </a:r>
          </a:p>
          <a:p>
            <a:r>
              <a:rPr lang="en-US" dirty="0" err="1">
                <a:solidFill>
                  <a:schemeClr val="bg1"/>
                </a:solidFill>
              </a:rPr>
              <a:t>Fus</a:t>
            </a:r>
            <a:r>
              <a:rPr lang="en-US" dirty="0">
                <a:solidFill>
                  <a:schemeClr val="bg1"/>
                </a:solidFill>
              </a:rPr>
              <a:t>. Sci. Tech. </a:t>
            </a:r>
            <a:r>
              <a:rPr lang="en-US" b="1" dirty="0">
                <a:solidFill>
                  <a:schemeClr val="bg1"/>
                </a:solidFill>
              </a:rPr>
              <a:t>63</a:t>
            </a:r>
            <a:r>
              <a:rPr lang="en-US" dirty="0">
                <a:solidFill>
                  <a:schemeClr val="bg1"/>
                </a:solidFill>
              </a:rPr>
              <a:t>, 313 (2013)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72060-B9DB-AA11-C1B4-801EFCF8B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13" y="1536569"/>
            <a:ext cx="6095999" cy="239727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D792F6-B23D-BCFD-06F8-69AC97FFF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180" y="2571616"/>
            <a:ext cx="4291658" cy="3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18815</TotalTime>
  <Words>1607</Words>
  <Application>Microsoft Office PowerPoint</Application>
  <PresentationFormat>Widescreen</PresentationFormat>
  <Paragraphs>236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Consolas</vt:lpstr>
      <vt:lpstr>Wingdings</vt:lpstr>
      <vt:lpstr>Office Theme</vt:lpstr>
      <vt:lpstr>NIST Atomic Databases: data evaluation, uncertainties, online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Hanacek, Natasha C. (Fed)</dc:creator>
  <cp:lastModifiedBy>Ralchenko, Yuri (Fed)</cp:lastModifiedBy>
  <cp:revision>240</cp:revision>
  <dcterms:created xsi:type="dcterms:W3CDTF">2018-11-08T15:06:59Z</dcterms:created>
  <dcterms:modified xsi:type="dcterms:W3CDTF">2023-06-19T15:42:06Z</dcterms:modified>
</cp:coreProperties>
</file>